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32" r:id="rId2"/>
  </p:sldMasterIdLst>
  <p:notesMasterIdLst>
    <p:notesMasterId r:id="rId24"/>
  </p:notesMasterIdLst>
  <p:handoutMasterIdLst>
    <p:handoutMasterId r:id="rId25"/>
  </p:handoutMasterIdLst>
  <p:sldIdLst>
    <p:sldId id="256" r:id="rId3"/>
    <p:sldId id="261" r:id="rId4"/>
    <p:sldId id="263" r:id="rId5"/>
    <p:sldId id="262" r:id="rId6"/>
    <p:sldId id="264" r:id="rId7"/>
    <p:sldId id="265" r:id="rId8"/>
    <p:sldId id="266" r:id="rId9"/>
    <p:sldId id="267" r:id="rId10"/>
    <p:sldId id="268" r:id="rId11"/>
    <p:sldId id="272" r:id="rId12"/>
    <p:sldId id="278" r:id="rId13"/>
    <p:sldId id="279" r:id="rId14"/>
    <p:sldId id="280" r:id="rId15"/>
    <p:sldId id="269" r:id="rId16"/>
    <p:sldId id="274" r:id="rId17"/>
    <p:sldId id="270" r:id="rId18"/>
    <p:sldId id="275" r:id="rId19"/>
    <p:sldId id="277" r:id="rId20"/>
    <p:sldId id="271" r:id="rId21"/>
    <p:sldId id="276" r:id="rId22"/>
    <p:sldId id="257" r:id="rId23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635"/>
    <a:srgbClr val="D2072A"/>
    <a:srgbClr val="C00000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20C957-F45D-E272-5ACB-7F46CDACE969}" v="266" dt="2026-03-02T13:23:59.4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5" d="100"/>
          <a:sy n="205" d="100"/>
        </p:scale>
        <p:origin x="520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o Ivančić" userId="S::mivanci@srce.hr::81e0630b-3bfd-4814-a100-8de28171ac4d" providerId="AD" clId="Web-{9220C957-F45D-E272-5ACB-7F46CDACE969}"/>
    <pc:docChg chg="addSld modSld">
      <pc:chgData name="Marko Ivančić" userId="S::mivanci@srce.hr::81e0630b-3bfd-4814-a100-8de28171ac4d" providerId="AD" clId="Web-{9220C957-F45D-E272-5ACB-7F46CDACE969}" dt="2026-03-02T13:23:59.476" v="366" actId="20577"/>
      <pc:docMkLst>
        <pc:docMk/>
      </pc:docMkLst>
      <pc:sldChg chg="modSp">
        <pc:chgData name="Marko Ivančić" userId="S::mivanci@srce.hr::81e0630b-3bfd-4814-a100-8de28171ac4d" providerId="AD" clId="Web-{9220C957-F45D-E272-5ACB-7F46CDACE969}" dt="2026-02-27T09:04:31.666" v="162" actId="20577"/>
        <pc:sldMkLst>
          <pc:docMk/>
          <pc:sldMk cId="3386433688" sldId="268"/>
        </pc:sldMkLst>
        <pc:spChg chg="mod">
          <ac:chgData name="Marko Ivančić" userId="S::mivanci@srce.hr::81e0630b-3bfd-4814-a100-8de28171ac4d" providerId="AD" clId="Web-{9220C957-F45D-E272-5ACB-7F46CDACE969}" dt="2026-02-27T09:04:31.666" v="162" actId="20577"/>
          <ac:spMkLst>
            <pc:docMk/>
            <pc:sldMk cId="3386433688" sldId="268"/>
            <ac:spMk id="19" creationId="{7CC4CD95-5BE6-4EC0-9978-FCF6E909C815}"/>
          </ac:spMkLst>
        </pc:spChg>
      </pc:sldChg>
      <pc:sldChg chg="modSp">
        <pc:chgData name="Marko Ivančić" userId="S::mivanci@srce.hr::81e0630b-3bfd-4814-a100-8de28171ac4d" providerId="AD" clId="Web-{9220C957-F45D-E272-5ACB-7F46CDACE969}" dt="2026-02-27T16:08:08.724" v="190" actId="20577"/>
        <pc:sldMkLst>
          <pc:docMk/>
          <pc:sldMk cId="3311073318" sldId="269"/>
        </pc:sldMkLst>
        <pc:spChg chg="mod">
          <ac:chgData name="Marko Ivančić" userId="S::mivanci@srce.hr::81e0630b-3bfd-4814-a100-8de28171ac4d" providerId="AD" clId="Web-{9220C957-F45D-E272-5ACB-7F46CDACE969}" dt="2026-02-27T16:08:08.724" v="190" actId="20577"/>
          <ac:spMkLst>
            <pc:docMk/>
            <pc:sldMk cId="3311073318" sldId="269"/>
            <ac:spMk id="19" creationId="{7CC4CD95-5BE6-4EC0-9978-FCF6E909C815}"/>
          </ac:spMkLst>
        </pc:spChg>
      </pc:sldChg>
      <pc:sldChg chg="modSp">
        <pc:chgData name="Marko Ivančić" userId="S::mivanci@srce.hr::81e0630b-3bfd-4814-a100-8de28171ac4d" providerId="AD" clId="Web-{9220C957-F45D-E272-5ACB-7F46CDACE969}" dt="2026-03-01T09:31:36.484" v="254"/>
        <pc:sldMkLst>
          <pc:docMk/>
          <pc:sldMk cId="3702328669" sldId="272"/>
        </pc:sldMkLst>
        <pc:picChg chg="mod">
          <ac:chgData name="Marko Ivančić" userId="S::mivanci@srce.hr::81e0630b-3bfd-4814-a100-8de28171ac4d" providerId="AD" clId="Web-{9220C957-F45D-E272-5ACB-7F46CDACE969}" dt="2026-03-01T09:31:30.515" v="253"/>
          <ac:picMkLst>
            <pc:docMk/>
            <pc:sldMk cId="3702328669" sldId="272"/>
            <ac:picMk id="2" creationId="{935B0248-5811-BBA8-FCC5-23B14657E0EC}"/>
          </ac:picMkLst>
        </pc:picChg>
        <pc:picChg chg="mod">
          <ac:chgData name="Marko Ivančić" userId="S::mivanci@srce.hr::81e0630b-3bfd-4814-a100-8de28171ac4d" providerId="AD" clId="Web-{9220C957-F45D-E272-5ACB-7F46CDACE969}" dt="2026-03-01T09:31:36.484" v="254"/>
          <ac:picMkLst>
            <pc:docMk/>
            <pc:sldMk cId="3702328669" sldId="272"/>
            <ac:picMk id="3" creationId="{69183E85-48BD-9EDF-3706-AE050E5A9B07}"/>
          </ac:picMkLst>
        </pc:picChg>
      </pc:sldChg>
      <pc:sldChg chg="modSp">
        <pc:chgData name="Marko Ivančić" userId="S::mivanci@srce.hr::81e0630b-3bfd-4814-a100-8de28171ac4d" providerId="AD" clId="Web-{9220C957-F45D-E272-5ACB-7F46CDACE969}" dt="2026-03-01T10:11:17.878" v="311" actId="20577"/>
        <pc:sldMkLst>
          <pc:docMk/>
          <pc:sldMk cId="1345921094" sldId="274"/>
        </pc:sldMkLst>
        <pc:spChg chg="mod">
          <ac:chgData name="Marko Ivančić" userId="S::mivanci@srce.hr::81e0630b-3bfd-4814-a100-8de28171ac4d" providerId="AD" clId="Web-{9220C957-F45D-E272-5ACB-7F46CDACE969}" dt="2026-03-01T10:11:17.878" v="311" actId="20577"/>
          <ac:spMkLst>
            <pc:docMk/>
            <pc:sldMk cId="1345921094" sldId="274"/>
            <ac:spMk id="18" creationId="{917DD076-0274-4CD0-2751-84EA49AC2DDC}"/>
          </ac:spMkLst>
        </pc:spChg>
      </pc:sldChg>
      <pc:sldChg chg="modNotes">
        <pc:chgData name="Marko Ivančić" userId="S::mivanci@srce.hr::81e0630b-3bfd-4814-a100-8de28171ac4d" providerId="AD" clId="Web-{9220C957-F45D-E272-5ACB-7F46CDACE969}" dt="2026-02-26T14:33:26.294" v="104"/>
        <pc:sldMkLst>
          <pc:docMk/>
          <pc:sldMk cId="3593391950" sldId="275"/>
        </pc:sldMkLst>
      </pc:sldChg>
      <pc:sldChg chg="delSp modSp add replId modNotes">
        <pc:chgData name="Marko Ivančić" userId="S::mivanci@srce.hr::81e0630b-3bfd-4814-a100-8de28171ac4d" providerId="AD" clId="Web-{9220C957-F45D-E272-5ACB-7F46CDACE969}" dt="2026-03-02T13:23:59.476" v="366" actId="20577"/>
        <pc:sldMkLst>
          <pc:docMk/>
          <pc:sldMk cId="843903361" sldId="276"/>
        </pc:sldMkLst>
        <pc:spChg chg="mod">
          <ac:chgData name="Marko Ivančić" userId="S::mivanci@srce.hr::81e0630b-3bfd-4814-a100-8de28171ac4d" providerId="AD" clId="Web-{9220C957-F45D-E272-5ACB-7F46CDACE969}" dt="2026-02-27T13:39:07.101" v="171" actId="20577"/>
          <ac:spMkLst>
            <pc:docMk/>
            <pc:sldMk cId="843903361" sldId="276"/>
            <ac:spMk id="18" creationId="{4946E619-46C2-C61E-4FF6-EA2B968CC3F8}"/>
          </ac:spMkLst>
        </pc:spChg>
        <pc:spChg chg="mod">
          <ac:chgData name="Marko Ivančić" userId="S::mivanci@srce.hr::81e0630b-3bfd-4814-a100-8de28171ac4d" providerId="AD" clId="Web-{9220C957-F45D-E272-5ACB-7F46CDACE969}" dt="2026-03-02T13:23:59.476" v="366" actId="20577"/>
          <ac:spMkLst>
            <pc:docMk/>
            <pc:sldMk cId="843903361" sldId="276"/>
            <ac:spMk id="19" creationId="{436DD17D-C4AE-54B6-55AD-E90E0BF910DF}"/>
          </ac:spMkLst>
        </pc:spChg>
      </pc:sldChg>
      <pc:sldChg chg="addSp delSp modSp add replId modNotes">
        <pc:chgData name="Marko Ivančić" userId="S::mivanci@srce.hr::81e0630b-3bfd-4814-a100-8de28171ac4d" providerId="AD" clId="Web-{9220C957-F45D-E272-5ACB-7F46CDACE969}" dt="2026-03-02T13:22:50.082" v="362" actId="20577"/>
        <pc:sldMkLst>
          <pc:docMk/>
          <pc:sldMk cId="4269989355" sldId="277"/>
        </pc:sldMkLst>
        <pc:spChg chg="add mod">
          <ac:chgData name="Marko Ivančić" userId="S::mivanci@srce.hr::81e0630b-3bfd-4814-a100-8de28171ac4d" providerId="AD" clId="Web-{9220C957-F45D-E272-5ACB-7F46CDACE969}" dt="2026-03-02T13:22:50.082" v="362" actId="20577"/>
          <ac:spMkLst>
            <pc:docMk/>
            <pc:sldMk cId="4269989355" sldId="277"/>
            <ac:spMk id="5" creationId="{3D51CF00-21B6-BA2A-03FD-5897AE693ADE}"/>
          </ac:spMkLst>
        </pc:spChg>
        <pc:spChg chg="mod">
          <ac:chgData name="Marko Ivančić" userId="S::mivanci@srce.hr::81e0630b-3bfd-4814-a100-8de28171ac4d" providerId="AD" clId="Web-{9220C957-F45D-E272-5ACB-7F46CDACE969}" dt="2026-03-01T09:06:36.183" v="210" actId="20577"/>
          <ac:spMkLst>
            <pc:docMk/>
            <pc:sldMk cId="4269989355" sldId="277"/>
            <ac:spMk id="18" creationId="{6F53EC3D-ACD2-75C8-CA37-9031B4B3E405}"/>
          </ac:spMkLst>
        </pc:spChg>
        <pc:picChg chg="del">
          <ac:chgData name="Marko Ivančić" userId="S::mivanci@srce.hr::81e0630b-3bfd-4814-a100-8de28171ac4d" providerId="AD" clId="Web-{9220C957-F45D-E272-5ACB-7F46CDACE969}" dt="2026-03-01T09:06:38.152" v="211"/>
          <ac:picMkLst>
            <pc:docMk/>
            <pc:sldMk cId="4269989355" sldId="277"/>
            <ac:picMk id="2" creationId="{862CF2E5-8830-8702-C4EC-2EBED32F1D48}"/>
          </ac:picMkLst>
        </pc:picChg>
        <pc:picChg chg="del">
          <ac:chgData name="Marko Ivančić" userId="S::mivanci@srce.hr::81e0630b-3bfd-4814-a100-8de28171ac4d" providerId="AD" clId="Web-{9220C957-F45D-E272-5ACB-7F46CDACE969}" dt="2026-03-01T09:06:40.027" v="212"/>
          <ac:picMkLst>
            <pc:docMk/>
            <pc:sldMk cId="4269989355" sldId="277"/>
            <ac:picMk id="3" creationId="{99CDA50B-1662-DDCA-A215-359625918ED5}"/>
          </ac:picMkLst>
        </pc:picChg>
      </pc:sldChg>
      <pc:sldChg chg="addSp delSp modSp add replId">
        <pc:chgData name="Marko Ivančić" userId="S::mivanci@srce.hr::81e0630b-3bfd-4814-a100-8de28171ac4d" providerId="AD" clId="Web-{9220C957-F45D-E272-5ACB-7F46CDACE969}" dt="2026-03-01T09:37:54.359" v="276"/>
        <pc:sldMkLst>
          <pc:docMk/>
          <pc:sldMk cId="3830291652" sldId="278"/>
        </pc:sldMkLst>
        <pc:picChg chg="del">
          <ac:chgData name="Marko Ivančić" userId="S::mivanci@srce.hr::81e0630b-3bfd-4814-a100-8de28171ac4d" providerId="AD" clId="Web-{9220C957-F45D-E272-5ACB-7F46CDACE969}" dt="2026-03-01T09:20:29.701" v="221"/>
          <ac:picMkLst>
            <pc:docMk/>
            <pc:sldMk cId="3830291652" sldId="278"/>
            <ac:picMk id="2" creationId="{7C4602E9-1900-9F04-6007-4836CA154CC8}"/>
          </ac:picMkLst>
        </pc:picChg>
        <pc:picChg chg="del">
          <ac:chgData name="Marko Ivančić" userId="S::mivanci@srce.hr::81e0630b-3bfd-4814-a100-8de28171ac4d" providerId="AD" clId="Web-{9220C957-F45D-E272-5ACB-7F46CDACE969}" dt="2026-03-01T09:20:27.419" v="220"/>
          <ac:picMkLst>
            <pc:docMk/>
            <pc:sldMk cId="3830291652" sldId="278"/>
            <ac:picMk id="3" creationId="{46729E03-6D80-6D33-79C1-06CB02AECB0E}"/>
          </ac:picMkLst>
        </pc:picChg>
        <pc:picChg chg="add del mod modCrop">
          <ac:chgData name="Marko Ivančić" userId="S::mivanci@srce.hr::81e0630b-3bfd-4814-a100-8de28171ac4d" providerId="AD" clId="Web-{9220C957-F45D-E272-5ACB-7F46CDACE969}" dt="2026-03-01T09:26:29.360" v="239"/>
          <ac:picMkLst>
            <pc:docMk/>
            <pc:sldMk cId="3830291652" sldId="278"/>
            <ac:picMk id="4" creationId="{F2B11544-4E28-9DC1-4C51-B5BDFA3BBBCC}"/>
          </ac:picMkLst>
        </pc:picChg>
        <pc:picChg chg="add del mod">
          <ac:chgData name="Marko Ivančić" userId="S::mivanci@srce.hr::81e0630b-3bfd-4814-a100-8de28171ac4d" providerId="AD" clId="Web-{9220C957-F45D-E272-5ACB-7F46CDACE969}" dt="2026-03-01T09:21:51.425" v="227"/>
          <ac:picMkLst>
            <pc:docMk/>
            <pc:sldMk cId="3830291652" sldId="278"/>
            <ac:picMk id="5" creationId="{0BB63BD7-FB7D-A387-1910-F1284D19CE92}"/>
          </ac:picMkLst>
        </pc:picChg>
        <pc:picChg chg="add del mod">
          <ac:chgData name="Marko Ivančić" userId="S::mivanci@srce.hr::81e0630b-3bfd-4814-a100-8de28171ac4d" providerId="AD" clId="Web-{9220C957-F45D-E272-5ACB-7F46CDACE969}" dt="2026-03-01T09:22:45.866" v="232"/>
          <ac:picMkLst>
            <pc:docMk/>
            <pc:sldMk cId="3830291652" sldId="278"/>
            <ac:picMk id="8" creationId="{0F5786C2-2A0C-75C0-D0CD-046C64CCA9C2}"/>
          </ac:picMkLst>
        </pc:picChg>
        <pc:picChg chg="add del mod">
          <ac:chgData name="Marko Ivančić" userId="S::mivanci@srce.hr::81e0630b-3bfd-4814-a100-8de28171ac4d" providerId="AD" clId="Web-{9220C957-F45D-E272-5ACB-7F46CDACE969}" dt="2026-03-01T09:26:27.548" v="238"/>
          <ac:picMkLst>
            <pc:docMk/>
            <pc:sldMk cId="3830291652" sldId="278"/>
            <ac:picMk id="9" creationId="{A1C9E071-FC3A-8CF4-9D71-2C3294325135}"/>
          </ac:picMkLst>
        </pc:picChg>
        <pc:picChg chg="add del mod">
          <ac:chgData name="Marko Ivančić" userId="S::mivanci@srce.hr::81e0630b-3bfd-4814-a100-8de28171ac4d" providerId="AD" clId="Web-{9220C957-F45D-E272-5ACB-7F46CDACE969}" dt="2026-03-01T09:29:48.749" v="246"/>
          <ac:picMkLst>
            <pc:docMk/>
            <pc:sldMk cId="3830291652" sldId="278"/>
            <ac:picMk id="10" creationId="{9E2645F3-44CF-AADF-BC60-D88701E4A6E6}"/>
          </ac:picMkLst>
        </pc:picChg>
        <pc:picChg chg="add del mod modCrop">
          <ac:chgData name="Marko Ivančić" userId="S::mivanci@srce.hr::81e0630b-3bfd-4814-a100-8de28171ac4d" providerId="AD" clId="Web-{9220C957-F45D-E272-5ACB-7F46CDACE969}" dt="2026-03-01T09:36:42.106" v="266"/>
          <ac:picMkLst>
            <pc:docMk/>
            <pc:sldMk cId="3830291652" sldId="278"/>
            <ac:picMk id="11" creationId="{2411F102-5DD0-6A8B-35B0-ED57B7030232}"/>
          </ac:picMkLst>
        </pc:picChg>
        <pc:picChg chg="add mod">
          <ac:chgData name="Marko Ivančić" userId="S::mivanci@srce.hr::81e0630b-3bfd-4814-a100-8de28171ac4d" providerId="AD" clId="Web-{9220C957-F45D-E272-5ACB-7F46CDACE969}" dt="2026-03-01T09:37:54.359" v="276"/>
          <ac:picMkLst>
            <pc:docMk/>
            <pc:sldMk cId="3830291652" sldId="278"/>
            <ac:picMk id="12" creationId="{1BC6D54C-5ECA-2FE2-20AB-948E0258B8C8}"/>
          </ac:picMkLst>
        </pc:picChg>
      </pc:sldChg>
      <pc:sldChg chg="addSp delSp modSp add replId">
        <pc:chgData name="Marko Ivančić" userId="S::mivanci@srce.hr::81e0630b-3bfd-4814-a100-8de28171ac4d" providerId="AD" clId="Web-{9220C957-F45D-E272-5ACB-7F46CDACE969}" dt="2026-03-01T09:38:49.547" v="283"/>
        <pc:sldMkLst>
          <pc:docMk/>
          <pc:sldMk cId="839996731" sldId="279"/>
        </pc:sldMkLst>
        <pc:picChg chg="add del mod">
          <ac:chgData name="Marko Ivančić" userId="S::mivanci@srce.hr::81e0630b-3bfd-4814-a100-8de28171ac4d" providerId="AD" clId="Web-{9220C957-F45D-E272-5ACB-7F46CDACE969}" dt="2026-03-01T09:38:02.499" v="277"/>
          <ac:picMkLst>
            <pc:docMk/>
            <pc:sldMk cId="839996731" sldId="279"/>
            <ac:picMk id="2" creationId="{D6464F41-3CB7-CDED-B4E8-C4AF433D7E4E}"/>
          </ac:picMkLst>
        </pc:picChg>
        <pc:picChg chg="add mod">
          <ac:chgData name="Marko Ivančić" userId="S::mivanci@srce.hr::81e0630b-3bfd-4814-a100-8de28171ac4d" providerId="AD" clId="Web-{9220C957-F45D-E272-5ACB-7F46CDACE969}" dt="2026-03-01T09:38:49.547" v="283"/>
          <ac:picMkLst>
            <pc:docMk/>
            <pc:sldMk cId="839996731" sldId="279"/>
            <ac:picMk id="3" creationId="{E4F5CF5F-7592-BFE0-CD90-7CD1389EF9BD}"/>
          </ac:picMkLst>
        </pc:picChg>
        <pc:picChg chg="del mod">
          <ac:chgData name="Marko Ivančić" userId="S::mivanci@srce.hr::81e0630b-3bfd-4814-a100-8de28171ac4d" providerId="AD" clId="Web-{9220C957-F45D-E272-5ACB-7F46CDACE969}" dt="2026-03-01T09:37:04.170" v="271"/>
          <ac:picMkLst>
            <pc:docMk/>
            <pc:sldMk cId="839996731" sldId="279"/>
            <ac:picMk id="10" creationId="{26EC511F-C850-81A7-8041-6F496362DBAE}"/>
          </ac:picMkLst>
        </pc:picChg>
      </pc:sldChg>
      <pc:sldChg chg="addSp delSp modSp add replId">
        <pc:chgData name="Marko Ivančić" userId="S::mivanci@srce.hr::81e0630b-3bfd-4814-a100-8de28171ac4d" providerId="AD" clId="Web-{9220C957-F45D-E272-5ACB-7F46CDACE969}" dt="2026-03-01T09:34:00.390" v="265"/>
        <pc:sldMkLst>
          <pc:docMk/>
          <pc:sldMk cId="3361503976" sldId="280"/>
        </pc:sldMkLst>
        <pc:picChg chg="add mod">
          <ac:chgData name="Marko Ivančić" userId="S::mivanci@srce.hr::81e0630b-3bfd-4814-a100-8de28171ac4d" providerId="AD" clId="Web-{9220C957-F45D-E272-5ACB-7F46CDACE969}" dt="2026-03-01T09:34:00.390" v="265"/>
          <ac:picMkLst>
            <pc:docMk/>
            <pc:sldMk cId="3361503976" sldId="280"/>
            <ac:picMk id="2" creationId="{CA043F07-3D4B-1D7A-6AB8-51799B7B216E}"/>
          </ac:picMkLst>
        </pc:picChg>
        <pc:picChg chg="del">
          <ac:chgData name="Marko Ivančić" userId="S::mivanci@srce.hr::81e0630b-3bfd-4814-a100-8de28171ac4d" providerId="AD" clId="Web-{9220C957-F45D-E272-5ACB-7F46CDACE969}" dt="2026-03-01T09:33:00.078" v="258"/>
          <ac:picMkLst>
            <pc:docMk/>
            <pc:sldMk cId="3361503976" sldId="280"/>
            <ac:picMk id="10" creationId="{A06DE0D0-591A-EA4E-8B70-2991098C2F9B}"/>
          </ac:picMkLst>
        </pc:picChg>
      </pc:sldChg>
    </pc:docChg>
  </pc:docChgLst>
  <pc:docChgLst>
    <pc:chgData name="Marko Ivančić" userId="S::mivanci@srce.hr::81e0630b-3bfd-4814-a100-8de28171ac4d" providerId="AD" clId="Web-{BAD8B6A2-F555-15F6-8C5F-4B0F31B2202F}"/>
    <pc:docChg chg="addSld delSld">
      <pc:chgData name="Marko Ivančić" userId="S::mivanci@srce.hr::81e0630b-3bfd-4814-a100-8de28171ac4d" providerId="AD" clId="Web-{BAD8B6A2-F555-15F6-8C5F-4B0F31B2202F}" dt="2026-02-26T12:41:16.762" v="2"/>
      <pc:docMkLst>
        <pc:docMk/>
      </pc:docMkLst>
    </pc:docChg>
  </pc:docChgLst>
  <pc:docChgLst>
    <pc:chgData name="Marko Ivančić" userId="S::mivanci@srce.hr::81e0630b-3bfd-4814-a100-8de28171ac4d" providerId="AD" clId="Web-{8B130D54-AAC6-DB69-9595-285F6B849113}"/>
    <pc:docChg chg="addSld modSld">
      <pc:chgData name="Marko Ivančić" userId="S::mivanci@srce.hr::81e0630b-3bfd-4814-a100-8de28171ac4d" providerId="AD" clId="Web-{8B130D54-AAC6-DB69-9595-285F6B849113}" dt="2026-02-26T12:30:07.651" v="32" actId="14100"/>
      <pc:docMkLst>
        <pc:docMk/>
      </pc:docMkLst>
      <pc:sldChg chg="addSp delSp modSp add replId">
        <pc:chgData name="Marko Ivančić" userId="S::mivanci@srce.hr::81e0630b-3bfd-4814-a100-8de28171ac4d" providerId="AD" clId="Web-{8B130D54-AAC6-DB69-9595-285F6B849113}" dt="2026-02-26T12:30:07.651" v="32" actId="14100"/>
        <pc:sldMkLst>
          <pc:docMk/>
          <pc:sldMk cId="3593391950" sldId="275"/>
        </pc:sldMkLst>
        <pc:spChg chg="mod">
          <ac:chgData name="Marko Ivančić" userId="S::mivanci@srce.hr::81e0630b-3bfd-4814-a100-8de28171ac4d" providerId="AD" clId="Web-{8B130D54-AAC6-DB69-9595-285F6B849113}" dt="2026-02-26T12:29:02.478" v="25" actId="20577"/>
          <ac:spMkLst>
            <pc:docMk/>
            <pc:sldMk cId="3593391950" sldId="275"/>
            <ac:spMk id="18" creationId="{406D8358-72F5-C3F7-D933-FDC6B67DB55B}"/>
          </ac:spMkLst>
        </pc:spChg>
        <pc:picChg chg="add mod ord">
          <ac:chgData name="Marko Ivančić" userId="S::mivanci@srce.hr::81e0630b-3bfd-4814-a100-8de28171ac4d" providerId="AD" clId="Web-{8B130D54-AAC6-DB69-9595-285F6B849113}" dt="2026-02-26T12:29:41.291" v="27"/>
          <ac:picMkLst>
            <pc:docMk/>
            <pc:sldMk cId="3593391950" sldId="275"/>
            <ac:picMk id="2" creationId="{A5B948C3-EE1D-EF86-9941-23D4D3F9BD74}"/>
          </ac:picMkLst>
        </pc:picChg>
        <pc:picChg chg="add mod">
          <ac:chgData name="Marko Ivančić" userId="S::mivanci@srce.hr::81e0630b-3bfd-4814-a100-8de28171ac4d" providerId="AD" clId="Web-{8B130D54-AAC6-DB69-9595-285F6B849113}" dt="2026-02-26T12:30:07.651" v="32" actId="14100"/>
          <ac:picMkLst>
            <pc:docMk/>
            <pc:sldMk cId="3593391950" sldId="275"/>
            <ac:picMk id="3" creationId="{D438644A-F3F1-9A03-E327-F1B1D4C09812}"/>
          </ac:picMkLst>
        </pc:picChg>
      </pc:sldChg>
    </pc:docChg>
  </pc:docChgLst>
  <pc:docChgLst>
    <pc:chgData name="Marko Ivančić" userId="20a115f99b2be4b6" providerId="LiveId" clId="{77DCBF2C-C918-4AC2-82BA-80588C1E36BF}"/>
    <pc:docChg chg="undo custSel addSld delSld modSld sldOrd">
      <pc:chgData name="Marko Ivančić" userId="20a115f99b2be4b6" providerId="LiveId" clId="{77DCBF2C-C918-4AC2-82BA-80588C1E36BF}" dt="2026-02-24T09:12:25.052" v="89" actId="1076"/>
      <pc:docMkLst>
        <pc:docMk/>
      </pc:docMkLst>
      <pc:sldChg chg="addSp modSp mod">
        <pc:chgData name="Marko Ivančić" userId="20a115f99b2be4b6" providerId="LiveId" clId="{77DCBF2C-C918-4AC2-82BA-80588C1E36BF}" dt="2026-02-24T08:50:54.618" v="16" actId="20577"/>
        <pc:sldMkLst>
          <pc:docMk/>
          <pc:sldMk cId="1148246538" sldId="256"/>
        </pc:sldMkLst>
        <pc:spChg chg="mod">
          <ac:chgData name="Marko Ivančić" userId="20a115f99b2be4b6" providerId="LiveId" clId="{77DCBF2C-C918-4AC2-82BA-80588C1E36BF}" dt="2026-02-24T08:50:08.791" v="3"/>
          <ac:spMkLst>
            <pc:docMk/>
            <pc:sldMk cId="1148246538" sldId="256"/>
            <ac:spMk id="3" creationId="{217DE4A4-2088-44A2-B1C9-D662C0E94070}"/>
          </ac:spMkLst>
        </pc:spChg>
        <pc:spChg chg="mod">
          <ac:chgData name="Marko Ivančić" userId="20a115f99b2be4b6" providerId="LiveId" clId="{77DCBF2C-C918-4AC2-82BA-80588C1E36BF}" dt="2026-02-24T08:50:54.618" v="16" actId="20577"/>
          <ac:spMkLst>
            <pc:docMk/>
            <pc:sldMk cId="1148246538" sldId="256"/>
            <ac:spMk id="6" creationId="{8267F370-F4A5-4DFB-A74B-587E29F38965}"/>
          </ac:spMkLst>
        </pc:spChg>
        <pc:picChg chg="add mod">
          <ac:chgData name="Marko Ivančić" userId="20a115f99b2be4b6" providerId="LiveId" clId="{77DCBF2C-C918-4AC2-82BA-80588C1E36BF}" dt="2026-02-24T08:50:38.708" v="7" actId="1076"/>
          <ac:picMkLst>
            <pc:docMk/>
            <pc:sldMk cId="1148246538" sldId="256"/>
            <ac:picMk id="7" creationId="{68FA6F50-D53D-4B6A-928B-5F9E11295DE5}"/>
          </ac:picMkLst>
        </pc:picChg>
      </pc:sldChg>
      <pc:sldChg chg="addSp delSp modSp mod ord">
        <pc:chgData name="Marko Ivančić" userId="20a115f99b2be4b6" providerId="LiveId" clId="{77DCBF2C-C918-4AC2-82BA-80588C1E36BF}" dt="2026-02-24T09:08:05.221" v="48" actId="1076"/>
        <pc:sldMkLst>
          <pc:docMk/>
          <pc:sldMk cId="1182909938" sldId="261"/>
        </pc:sldMkLst>
        <pc:spChg chg="mod">
          <ac:chgData name="Marko Ivančić" userId="20a115f99b2be4b6" providerId="LiveId" clId="{77DCBF2C-C918-4AC2-82BA-80588C1E36BF}" dt="2026-02-24T08:52:11.964" v="34" actId="20577"/>
          <ac:spMkLst>
            <pc:docMk/>
            <pc:sldMk cId="1182909938" sldId="261"/>
            <ac:spMk id="6" creationId="{1EB6FBB4-10B6-4664-AA4C-4824C85F8780}"/>
          </ac:spMkLst>
        </pc:spChg>
        <pc:spChg chg="mod">
          <ac:chgData name="Marko Ivančić" userId="20a115f99b2be4b6" providerId="LiveId" clId="{77DCBF2C-C918-4AC2-82BA-80588C1E36BF}" dt="2026-02-24T08:51:57.395" v="32"/>
          <ac:spMkLst>
            <pc:docMk/>
            <pc:sldMk cId="1182909938" sldId="261"/>
            <ac:spMk id="7" creationId="{3C4B964C-80F8-4781-A241-73A9159441E8}"/>
          </ac:spMkLst>
        </pc:spChg>
        <pc:spChg chg="mod">
          <ac:chgData name="Marko Ivančić" userId="20a115f99b2be4b6" providerId="LiveId" clId="{77DCBF2C-C918-4AC2-82BA-80588C1E36BF}" dt="2026-02-24T09:07:04.703" v="39"/>
          <ac:spMkLst>
            <pc:docMk/>
            <pc:sldMk cId="1182909938" sldId="261"/>
            <ac:spMk id="18" creationId="{BF99AFE0-734D-4264-B086-C97976A27256}"/>
          </ac:spMkLst>
        </pc:spChg>
        <pc:picChg chg="add mod">
          <ac:chgData name="Marko Ivančić" userId="20a115f99b2be4b6" providerId="LiveId" clId="{77DCBF2C-C918-4AC2-82BA-80588C1E36BF}" dt="2026-02-24T09:08:05.221" v="48" actId="1076"/>
          <ac:picMkLst>
            <pc:docMk/>
            <pc:sldMk cId="1182909938" sldId="261"/>
            <ac:picMk id="8" creationId="{A59CEB7E-5F5E-4214-8A14-1D14358593B9}"/>
          </ac:picMkLst>
        </pc:picChg>
        <pc:picChg chg="add mod">
          <ac:chgData name="Marko Ivančić" userId="20a115f99b2be4b6" providerId="LiveId" clId="{77DCBF2C-C918-4AC2-82BA-80588C1E36BF}" dt="2026-02-24T09:07:35.759" v="43" actId="1076"/>
          <ac:picMkLst>
            <pc:docMk/>
            <pc:sldMk cId="1182909938" sldId="261"/>
            <ac:picMk id="9" creationId="{140FE0CF-07F5-467B-AB6B-1293B050AF43}"/>
          </ac:picMkLst>
        </pc:picChg>
        <pc:picChg chg="add mod">
          <ac:chgData name="Marko Ivančić" userId="20a115f99b2be4b6" providerId="LiveId" clId="{77DCBF2C-C918-4AC2-82BA-80588C1E36BF}" dt="2026-02-24T09:07:59.525" v="47" actId="1076"/>
          <ac:picMkLst>
            <pc:docMk/>
            <pc:sldMk cId="1182909938" sldId="261"/>
            <ac:picMk id="10" creationId="{AB305C9D-CA03-486F-A745-9C1D78B55C7A}"/>
          </ac:picMkLst>
        </pc:picChg>
      </pc:sldChg>
      <pc:sldChg chg="addSp modSp add mod">
        <pc:chgData name="Marko Ivančić" userId="20a115f99b2be4b6" providerId="LiveId" clId="{77DCBF2C-C918-4AC2-82BA-80588C1E36BF}" dt="2026-02-24T09:09:50.085" v="71" actId="1076"/>
        <pc:sldMkLst>
          <pc:docMk/>
          <pc:sldMk cId="641206474" sldId="262"/>
        </pc:sldMkLst>
        <pc:spChg chg="mod">
          <ac:chgData name="Marko Ivančić" userId="20a115f99b2be4b6" providerId="LiveId" clId="{77DCBF2C-C918-4AC2-82BA-80588C1E36BF}" dt="2026-02-24T09:09:30.917" v="68"/>
          <ac:spMkLst>
            <pc:docMk/>
            <pc:sldMk cId="641206474" sldId="262"/>
            <ac:spMk id="18" creationId="{BF99AFE0-734D-4264-B086-C97976A27256}"/>
          </ac:spMkLst>
        </pc:spChg>
        <pc:spChg chg="mod">
          <ac:chgData name="Marko Ivančić" userId="20a115f99b2be4b6" providerId="LiveId" clId="{77DCBF2C-C918-4AC2-82BA-80588C1E36BF}" dt="2026-02-24T09:09:37.763" v="69"/>
          <ac:spMkLst>
            <pc:docMk/>
            <pc:sldMk cId="641206474" sldId="262"/>
            <ac:spMk id="19" creationId="{7CC4CD95-5BE6-4EC0-9978-FCF6E909C815}"/>
          </ac:spMkLst>
        </pc:spChg>
        <pc:picChg chg="add mod">
          <ac:chgData name="Marko Ivančić" userId="20a115f99b2be4b6" providerId="LiveId" clId="{77DCBF2C-C918-4AC2-82BA-80588C1E36BF}" dt="2026-02-24T09:09:50.085" v="71" actId="1076"/>
          <ac:picMkLst>
            <pc:docMk/>
            <pc:sldMk cId="641206474" sldId="262"/>
            <ac:picMk id="8" creationId="{AD874C78-F1B5-4E8B-B0E8-AE373E029B79}"/>
          </ac:picMkLst>
        </pc:picChg>
      </pc:sldChg>
      <pc:sldChg chg="modSp add mod ord">
        <pc:chgData name="Marko Ivančić" userId="20a115f99b2be4b6" providerId="LiveId" clId="{77DCBF2C-C918-4AC2-82BA-80588C1E36BF}" dt="2026-02-24T09:09:09.590" v="59"/>
        <pc:sldMkLst>
          <pc:docMk/>
          <pc:sldMk cId="652604507" sldId="263"/>
        </pc:sldMkLst>
        <pc:spChg chg="mod">
          <ac:chgData name="Marko Ivančić" userId="20a115f99b2be4b6" providerId="LiveId" clId="{77DCBF2C-C918-4AC2-82BA-80588C1E36BF}" dt="2026-02-24T09:08:20.297" v="51" actId="20577"/>
          <ac:spMkLst>
            <pc:docMk/>
            <pc:sldMk cId="652604507" sldId="263"/>
            <ac:spMk id="18" creationId="{BF99AFE0-734D-4264-B086-C97976A27256}"/>
          </ac:spMkLst>
        </pc:spChg>
        <pc:spChg chg="mod">
          <ac:chgData name="Marko Ivančić" userId="20a115f99b2be4b6" providerId="LiveId" clId="{77DCBF2C-C918-4AC2-82BA-80588C1E36BF}" dt="2026-02-24T09:09:05.438" v="57" actId="20577"/>
          <ac:spMkLst>
            <pc:docMk/>
            <pc:sldMk cId="652604507" sldId="263"/>
            <ac:spMk id="19" creationId="{7CC4CD95-5BE6-4EC0-9978-FCF6E909C815}"/>
          </ac:spMkLst>
        </pc:spChg>
      </pc:sldChg>
      <pc:sldChg chg="addSp modSp add mod">
        <pc:chgData name="Marko Ivančić" userId="20a115f99b2be4b6" providerId="LiveId" clId="{77DCBF2C-C918-4AC2-82BA-80588C1E36BF}" dt="2026-02-24T09:10:38.259" v="75" actId="1076"/>
        <pc:sldMkLst>
          <pc:docMk/>
          <pc:sldMk cId="67378209" sldId="264"/>
        </pc:sldMkLst>
        <pc:spChg chg="mod">
          <ac:chgData name="Marko Ivančić" userId="20a115f99b2be4b6" providerId="LiveId" clId="{77DCBF2C-C918-4AC2-82BA-80588C1E36BF}" dt="2026-02-24T09:10:03.387" v="72"/>
          <ac:spMkLst>
            <pc:docMk/>
            <pc:sldMk cId="67378209" sldId="264"/>
            <ac:spMk id="18" creationId="{BF99AFE0-734D-4264-B086-C97976A27256}"/>
          </ac:spMkLst>
        </pc:spChg>
        <pc:picChg chg="add mod">
          <ac:chgData name="Marko Ivančić" userId="20a115f99b2be4b6" providerId="LiveId" clId="{77DCBF2C-C918-4AC2-82BA-80588C1E36BF}" dt="2026-02-24T09:10:38.259" v="75" actId="1076"/>
          <ac:picMkLst>
            <pc:docMk/>
            <pc:sldMk cId="67378209" sldId="264"/>
            <ac:picMk id="8" creationId="{42328A18-7E3B-4192-9B09-ACF9384633F9}"/>
          </ac:picMkLst>
        </pc:picChg>
      </pc:sldChg>
      <pc:sldChg chg="addSp modSp add mod">
        <pc:chgData name="Marko Ivančić" userId="20a115f99b2be4b6" providerId="LiveId" clId="{77DCBF2C-C918-4AC2-82BA-80588C1E36BF}" dt="2026-02-24T09:11:22.373" v="80" actId="1076"/>
        <pc:sldMkLst>
          <pc:docMk/>
          <pc:sldMk cId="2067548826" sldId="265"/>
        </pc:sldMkLst>
        <pc:spChg chg="mod">
          <ac:chgData name="Marko Ivančić" userId="20a115f99b2be4b6" providerId="LiveId" clId="{77DCBF2C-C918-4AC2-82BA-80588C1E36BF}" dt="2026-02-24T09:10:56.707" v="77" actId="20577"/>
          <ac:spMkLst>
            <pc:docMk/>
            <pc:sldMk cId="2067548826" sldId="265"/>
            <ac:spMk id="18" creationId="{BF99AFE0-734D-4264-B086-C97976A27256}"/>
          </ac:spMkLst>
        </pc:spChg>
        <pc:picChg chg="add mod">
          <ac:chgData name="Marko Ivančić" userId="20a115f99b2be4b6" providerId="LiveId" clId="{77DCBF2C-C918-4AC2-82BA-80588C1E36BF}" dt="2026-02-24T09:11:22.373" v="80" actId="1076"/>
          <ac:picMkLst>
            <pc:docMk/>
            <pc:sldMk cId="2067548826" sldId="265"/>
            <ac:picMk id="8" creationId="{78228AA5-63E7-4BB2-BF11-C5AD1EEC23F9}"/>
          </ac:picMkLst>
        </pc:picChg>
      </pc:sldChg>
      <pc:sldChg chg="modSp add mod">
        <pc:chgData name="Marko Ivančić" userId="20a115f99b2be4b6" providerId="LiveId" clId="{77DCBF2C-C918-4AC2-82BA-80588C1E36BF}" dt="2026-02-24T09:11:46.630" v="83"/>
        <pc:sldMkLst>
          <pc:docMk/>
          <pc:sldMk cId="1936472748" sldId="266"/>
        </pc:sldMkLst>
        <pc:spChg chg="mod">
          <ac:chgData name="Marko Ivančić" userId="20a115f99b2be4b6" providerId="LiveId" clId="{77DCBF2C-C918-4AC2-82BA-80588C1E36BF}" dt="2026-02-24T09:11:39.869" v="82" actId="20577"/>
          <ac:spMkLst>
            <pc:docMk/>
            <pc:sldMk cId="1936472748" sldId="266"/>
            <ac:spMk id="18" creationId="{BF99AFE0-734D-4264-B086-C97976A27256}"/>
          </ac:spMkLst>
        </pc:spChg>
        <pc:spChg chg="mod">
          <ac:chgData name="Marko Ivančić" userId="20a115f99b2be4b6" providerId="LiveId" clId="{77DCBF2C-C918-4AC2-82BA-80588C1E36BF}" dt="2026-02-24T09:11:46.630" v="83"/>
          <ac:spMkLst>
            <pc:docMk/>
            <pc:sldMk cId="1936472748" sldId="266"/>
            <ac:spMk id="19" creationId="{7CC4CD95-5BE6-4EC0-9978-FCF6E909C815}"/>
          </ac:spMkLst>
        </pc:spChg>
      </pc:sldChg>
      <pc:sldChg chg="addSp modSp add mod">
        <pc:chgData name="Marko Ivančić" userId="20a115f99b2be4b6" providerId="LiveId" clId="{77DCBF2C-C918-4AC2-82BA-80588C1E36BF}" dt="2026-02-24T09:12:25.052" v="89" actId="1076"/>
        <pc:sldMkLst>
          <pc:docMk/>
          <pc:sldMk cId="599469915" sldId="267"/>
        </pc:sldMkLst>
        <pc:spChg chg="mod">
          <ac:chgData name="Marko Ivančić" userId="20a115f99b2be4b6" providerId="LiveId" clId="{77DCBF2C-C918-4AC2-82BA-80588C1E36BF}" dt="2026-02-24T09:12:09.589" v="84"/>
          <ac:spMkLst>
            <pc:docMk/>
            <pc:sldMk cId="599469915" sldId="267"/>
            <ac:spMk id="18" creationId="{BF99AFE0-734D-4264-B086-C97976A27256}"/>
          </ac:spMkLst>
        </pc:spChg>
        <pc:picChg chg="add mod">
          <ac:chgData name="Marko Ivančić" userId="20a115f99b2be4b6" providerId="LiveId" clId="{77DCBF2C-C918-4AC2-82BA-80588C1E36BF}" dt="2026-02-24T09:12:25.052" v="89" actId="1076"/>
          <ac:picMkLst>
            <pc:docMk/>
            <pc:sldMk cId="599469915" sldId="267"/>
            <ac:picMk id="8" creationId="{81EDBC98-24ED-4066-97D5-702AD509D73E}"/>
          </ac:picMkLst>
        </pc:picChg>
      </pc:sldChg>
      <pc:sldChg chg="add">
        <pc:chgData name="Marko Ivančić" userId="20a115f99b2be4b6" providerId="LiveId" clId="{77DCBF2C-C918-4AC2-82BA-80588C1E36BF}" dt="2026-02-24T09:09:15.034" v="64" actId="2890"/>
        <pc:sldMkLst>
          <pc:docMk/>
          <pc:sldMk cId="3386433688" sldId="268"/>
        </pc:sldMkLst>
      </pc:sldChg>
      <pc:sldChg chg="add">
        <pc:chgData name="Marko Ivančić" userId="20a115f99b2be4b6" providerId="LiveId" clId="{77DCBF2C-C918-4AC2-82BA-80588C1E36BF}" dt="2026-02-24T09:09:15.189" v="65" actId="2890"/>
        <pc:sldMkLst>
          <pc:docMk/>
          <pc:sldMk cId="3311073318" sldId="269"/>
        </pc:sldMkLst>
      </pc:sldChg>
      <pc:sldChg chg="add">
        <pc:chgData name="Marko Ivančić" userId="20a115f99b2be4b6" providerId="LiveId" clId="{77DCBF2C-C918-4AC2-82BA-80588C1E36BF}" dt="2026-02-24T09:09:15.365" v="66" actId="2890"/>
        <pc:sldMkLst>
          <pc:docMk/>
          <pc:sldMk cId="3622934889" sldId="270"/>
        </pc:sldMkLst>
      </pc:sldChg>
      <pc:sldChg chg="add">
        <pc:chgData name="Marko Ivančić" userId="20a115f99b2be4b6" providerId="LiveId" clId="{77DCBF2C-C918-4AC2-82BA-80588C1E36BF}" dt="2026-02-24T09:09:15.550" v="67" actId="2890"/>
        <pc:sldMkLst>
          <pc:docMk/>
          <pc:sldMk cId="1932158199" sldId="271"/>
        </pc:sldMkLst>
      </pc:sldChg>
      <pc:sldMasterChg chg="delSldLayout">
        <pc:chgData name="Marko Ivančić" userId="20a115f99b2be4b6" providerId="LiveId" clId="{77DCBF2C-C918-4AC2-82BA-80588C1E36BF}" dt="2026-02-24T08:53:06.469" v="35" actId="47"/>
        <pc:sldMasterMkLst>
          <pc:docMk/>
          <pc:sldMasterMk cId="1118362056" sldId="2147483716"/>
        </pc:sldMasterMkLst>
      </pc:sldMasterChg>
    </pc:docChg>
  </pc:docChgLst>
  <pc:docChgLst>
    <pc:chgData name="Marko Ivančić" userId="S::mivanci@srce.hr::81e0630b-3bfd-4814-a100-8de28171ac4d" providerId="AD" clId="Web-{AD2BEACB-06B7-B74A-E9C5-0B69499D26A5}"/>
    <pc:docChg chg="modSld">
      <pc:chgData name="Marko Ivančić" userId="S::mivanci@srce.hr::81e0630b-3bfd-4814-a100-8de28171ac4d" providerId="AD" clId="Web-{AD2BEACB-06B7-B74A-E9C5-0B69499D26A5}" dt="2026-02-25T15:45:17.964" v="106" actId="20577"/>
      <pc:docMkLst>
        <pc:docMk/>
      </pc:docMkLst>
      <pc:sldChg chg="addSp delSp modSp mod modClrScheme chgLayout">
        <pc:chgData name="Marko Ivančić" userId="S::mivanci@srce.hr::81e0630b-3bfd-4814-a100-8de28171ac4d" providerId="AD" clId="Web-{AD2BEACB-06B7-B74A-E9C5-0B69499D26A5}" dt="2026-02-25T15:41:47.339" v="67"/>
        <pc:sldMkLst>
          <pc:docMk/>
          <pc:sldMk cId="3386433688" sldId="268"/>
        </pc:sldMkLst>
        <pc:spChg chg="mod">
          <ac:chgData name="Marko Ivančić" userId="S::mivanci@srce.hr::81e0630b-3bfd-4814-a100-8de28171ac4d" providerId="AD" clId="Web-{AD2BEACB-06B7-B74A-E9C5-0B69499D26A5}" dt="2026-02-25T15:41:47.339" v="67"/>
          <ac:spMkLst>
            <pc:docMk/>
            <pc:sldMk cId="3386433688" sldId="268"/>
            <ac:spMk id="6" creationId="{1EB6FBB4-10B6-4664-AA4C-4824C85F8780}"/>
          </ac:spMkLst>
        </pc:spChg>
        <pc:spChg chg="mod">
          <ac:chgData name="Marko Ivančić" userId="S::mivanci@srce.hr::81e0630b-3bfd-4814-a100-8de28171ac4d" providerId="AD" clId="Web-{AD2BEACB-06B7-B74A-E9C5-0B69499D26A5}" dt="2026-02-25T15:41:47.339" v="67"/>
          <ac:spMkLst>
            <pc:docMk/>
            <pc:sldMk cId="3386433688" sldId="268"/>
            <ac:spMk id="7" creationId="{3C4B964C-80F8-4781-A241-73A9159441E8}"/>
          </ac:spMkLst>
        </pc:spChg>
        <pc:spChg chg="mod">
          <ac:chgData name="Marko Ivančić" userId="S::mivanci@srce.hr::81e0630b-3bfd-4814-a100-8de28171ac4d" providerId="AD" clId="Web-{AD2BEACB-06B7-B74A-E9C5-0B69499D26A5}" dt="2026-02-25T15:41:47.339" v="67"/>
          <ac:spMkLst>
            <pc:docMk/>
            <pc:sldMk cId="3386433688" sldId="268"/>
            <ac:spMk id="18" creationId="{BF99AFE0-734D-4264-B086-C97976A27256}"/>
          </ac:spMkLst>
        </pc:spChg>
        <pc:spChg chg="mod ord">
          <ac:chgData name="Marko Ivančić" userId="S::mivanci@srce.hr::81e0630b-3bfd-4814-a100-8de28171ac4d" providerId="AD" clId="Web-{AD2BEACB-06B7-B74A-E9C5-0B69499D26A5}" dt="2026-02-25T15:41:47.339" v="67"/>
          <ac:spMkLst>
            <pc:docMk/>
            <pc:sldMk cId="3386433688" sldId="268"/>
            <ac:spMk id="19" creationId="{7CC4CD95-5BE6-4EC0-9978-FCF6E909C815}"/>
          </ac:spMkLst>
        </pc:spChg>
        <pc:picChg chg="add mod ord">
          <ac:chgData name="Marko Ivančić" userId="S::mivanci@srce.hr::81e0630b-3bfd-4814-a100-8de28171ac4d" providerId="AD" clId="Web-{AD2BEACB-06B7-B74A-E9C5-0B69499D26A5}" dt="2026-02-25T15:41:47.339" v="67"/>
          <ac:picMkLst>
            <pc:docMk/>
            <pc:sldMk cId="3386433688" sldId="268"/>
            <ac:picMk id="3" creationId="{B884327B-0C16-3685-FE43-902945269BD0}"/>
          </ac:picMkLst>
        </pc:picChg>
      </pc:sldChg>
      <pc:sldChg chg="addSp modSp mod modClrScheme chgLayout modNotes">
        <pc:chgData name="Marko Ivančić" userId="S::mivanci@srce.hr::81e0630b-3bfd-4814-a100-8de28171ac4d" providerId="AD" clId="Web-{AD2BEACB-06B7-B74A-E9C5-0B69499D26A5}" dt="2026-02-25T15:45:17.964" v="106" actId="20577"/>
        <pc:sldMkLst>
          <pc:docMk/>
          <pc:sldMk cId="3311073318" sldId="269"/>
        </pc:sldMkLst>
        <pc:spChg chg="mod">
          <ac:chgData name="Marko Ivančić" userId="S::mivanci@srce.hr::81e0630b-3bfd-4814-a100-8de28171ac4d" providerId="AD" clId="Web-{AD2BEACB-06B7-B74A-E9C5-0B69499D26A5}" dt="2026-02-25T15:41:01.896" v="65"/>
          <ac:spMkLst>
            <pc:docMk/>
            <pc:sldMk cId="3311073318" sldId="269"/>
            <ac:spMk id="6" creationId="{1EB6FBB4-10B6-4664-AA4C-4824C85F8780}"/>
          </ac:spMkLst>
        </pc:spChg>
        <pc:spChg chg="mod">
          <ac:chgData name="Marko Ivančić" userId="S::mivanci@srce.hr::81e0630b-3bfd-4814-a100-8de28171ac4d" providerId="AD" clId="Web-{AD2BEACB-06B7-B74A-E9C5-0B69499D26A5}" dt="2026-02-25T15:41:01.896" v="65"/>
          <ac:spMkLst>
            <pc:docMk/>
            <pc:sldMk cId="3311073318" sldId="269"/>
            <ac:spMk id="7" creationId="{3C4B964C-80F8-4781-A241-73A9159441E8}"/>
          </ac:spMkLst>
        </pc:spChg>
        <pc:spChg chg="mod">
          <ac:chgData name="Marko Ivančić" userId="S::mivanci@srce.hr::81e0630b-3bfd-4814-a100-8de28171ac4d" providerId="AD" clId="Web-{AD2BEACB-06B7-B74A-E9C5-0B69499D26A5}" dt="2026-02-25T15:41:01.896" v="65"/>
          <ac:spMkLst>
            <pc:docMk/>
            <pc:sldMk cId="3311073318" sldId="269"/>
            <ac:spMk id="18" creationId="{BF99AFE0-734D-4264-B086-C97976A27256}"/>
          </ac:spMkLst>
        </pc:spChg>
        <pc:spChg chg="mod ord">
          <ac:chgData name="Marko Ivančić" userId="S::mivanci@srce.hr::81e0630b-3bfd-4814-a100-8de28171ac4d" providerId="AD" clId="Web-{AD2BEACB-06B7-B74A-E9C5-0B69499D26A5}" dt="2026-02-25T15:45:17.964" v="106" actId="20577"/>
          <ac:spMkLst>
            <pc:docMk/>
            <pc:sldMk cId="3311073318" sldId="269"/>
            <ac:spMk id="19" creationId="{7CC4CD95-5BE6-4EC0-9978-FCF6E909C815}"/>
          </ac:spMkLst>
        </pc:spChg>
        <pc:picChg chg="add mod ord">
          <ac:chgData name="Marko Ivančić" userId="S::mivanci@srce.hr::81e0630b-3bfd-4814-a100-8de28171ac4d" providerId="AD" clId="Web-{AD2BEACB-06B7-B74A-E9C5-0B69499D26A5}" dt="2026-02-25T15:41:01.896" v="65"/>
          <ac:picMkLst>
            <pc:docMk/>
            <pc:sldMk cId="3311073318" sldId="269"/>
            <ac:picMk id="2" creationId="{A9824E53-3AA2-1981-3156-8D7E809D3852}"/>
          </ac:picMkLst>
        </pc:picChg>
      </pc:sldChg>
      <pc:sldChg chg="modSp modNotes">
        <pc:chgData name="Marko Ivančić" userId="S::mivanci@srce.hr::81e0630b-3bfd-4814-a100-8de28171ac4d" providerId="AD" clId="Web-{AD2BEACB-06B7-B74A-E9C5-0B69499D26A5}" dt="2026-02-25T12:46:40.413" v="14"/>
        <pc:sldMkLst>
          <pc:docMk/>
          <pc:sldMk cId="3622934889" sldId="270"/>
        </pc:sldMkLst>
        <pc:spChg chg="mod">
          <ac:chgData name="Marko Ivančić" userId="S::mivanci@srce.hr::81e0630b-3bfd-4814-a100-8de28171ac4d" providerId="AD" clId="Web-{AD2BEACB-06B7-B74A-E9C5-0B69499D26A5}" dt="2026-02-25T12:44:31.082" v="11" actId="20577"/>
          <ac:spMkLst>
            <pc:docMk/>
            <pc:sldMk cId="3622934889" sldId="270"/>
            <ac:spMk id="19" creationId="{7CC4CD95-5BE6-4EC0-9978-FCF6E909C815}"/>
          </ac:spMkLst>
        </pc:spChg>
      </pc:sldChg>
      <pc:sldChg chg="modNotes">
        <pc:chgData name="Marko Ivančić" userId="S::mivanci@srce.hr::81e0630b-3bfd-4814-a100-8de28171ac4d" providerId="AD" clId="Web-{AD2BEACB-06B7-B74A-E9C5-0B69499D26A5}" dt="2026-02-25T12:43:50.175" v="3"/>
        <pc:sldMkLst>
          <pc:docMk/>
          <pc:sldMk cId="1345921094" sldId="274"/>
        </pc:sldMkLst>
      </pc:sldChg>
    </pc:docChg>
  </pc:docChgLst>
  <pc:docChgLst>
    <pc:chgData name="Marko Ivančić" userId="S::mivanci@srce.hr::81e0630b-3bfd-4814-a100-8de28171ac4d" providerId="AD" clId="Web-{AB55B3A6-056D-8B6B-BD24-726C6674AF98}"/>
    <pc:docChg chg="addSld modSld">
      <pc:chgData name="Marko Ivančić" userId="S::mivanci@srce.hr::81e0630b-3bfd-4814-a100-8de28171ac4d" providerId="AD" clId="Web-{AB55B3A6-056D-8B6B-BD24-726C6674AF98}" dt="2026-02-24T14:25:53.327" v="405"/>
      <pc:docMkLst>
        <pc:docMk/>
      </pc:docMkLst>
      <pc:sldChg chg="modSp modNotes">
        <pc:chgData name="Marko Ivančić" userId="S::mivanci@srce.hr::81e0630b-3bfd-4814-a100-8de28171ac4d" providerId="AD" clId="Web-{AB55B3A6-056D-8B6B-BD24-726C6674AF98}" dt="2026-02-24T12:38:40.566" v="362"/>
        <pc:sldMkLst>
          <pc:docMk/>
          <pc:sldMk cId="3386433688" sldId="268"/>
        </pc:sldMkLst>
        <pc:spChg chg="mod">
          <ac:chgData name="Marko Ivančić" userId="S::mivanci@srce.hr::81e0630b-3bfd-4814-a100-8de28171ac4d" providerId="AD" clId="Web-{AB55B3A6-056D-8B6B-BD24-726C6674AF98}" dt="2026-02-24T11:06:28.263" v="215" actId="20577"/>
          <ac:spMkLst>
            <pc:docMk/>
            <pc:sldMk cId="3386433688" sldId="268"/>
            <ac:spMk id="18" creationId="{BF99AFE0-734D-4264-B086-C97976A27256}"/>
          </ac:spMkLst>
        </pc:spChg>
        <pc:spChg chg="mod">
          <ac:chgData name="Marko Ivančić" userId="S::mivanci@srce.hr::81e0630b-3bfd-4814-a100-8de28171ac4d" providerId="AD" clId="Web-{AB55B3A6-056D-8B6B-BD24-726C6674AF98}" dt="2026-02-24T11:00:51.630" v="180" actId="20577"/>
          <ac:spMkLst>
            <pc:docMk/>
            <pc:sldMk cId="3386433688" sldId="268"/>
            <ac:spMk id="19" creationId="{7CC4CD95-5BE6-4EC0-9978-FCF6E909C815}"/>
          </ac:spMkLst>
        </pc:spChg>
      </pc:sldChg>
      <pc:sldChg chg="modSp modNotes">
        <pc:chgData name="Marko Ivančić" userId="S::mivanci@srce.hr::81e0630b-3bfd-4814-a100-8de28171ac4d" providerId="AD" clId="Web-{AB55B3A6-056D-8B6B-BD24-726C6674AF98}" dt="2026-02-24T14:15:20.487" v="376" actId="20577"/>
        <pc:sldMkLst>
          <pc:docMk/>
          <pc:sldMk cId="3311073318" sldId="269"/>
        </pc:sldMkLst>
        <pc:spChg chg="mod">
          <ac:chgData name="Marko Ivančić" userId="S::mivanci@srce.hr::81e0630b-3bfd-4814-a100-8de28171ac4d" providerId="AD" clId="Web-{AB55B3A6-056D-8B6B-BD24-726C6674AF98}" dt="2026-02-24T11:09:52.162" v="241" actId="20577"/>
          <ac:spMkLst>
            <pc:docMk/>
            <pc:sldMk cId="3311073318" sldId="269"/>
            <ac:spMk id="18" creationId="{BF99AFE0-734D-4264-B086-C97976A27256}"/>
          </ac:spMkLst>
        </pc:spChg>
        <pc:spChg chg="mod">
          <ac:chgData name="Marko Ivančić" userId="S::mivanci@srce.hr::81e0630b-3bfd-4814-a100-8de28171ac4d" providerId="AD" clId="Web-{AB55B3A6-056D-8B6B-BD24-726C6674AF98}" dt="2026-02-24T14:15:20.487" v="376" actId="20577"/>
          <ac:spMkLst>
            <pc:docMk/>
            <pc:sldMk cId="3311073318" sldId="269"/>
            <ac:spMk id="19" creationId="{7CC4CD95-5BE6-4EC0-9978-FCF6E909C815}"/>
          </ac:spMkLst>
        </pc:spChg>
      </pc:sldChg>
      <pc:sldChg chg="addSp delSp modSp mod modClrScheme chgLayout modNotes">
        <pc:chgData name="Marko Ivančić" userId="S::mivanci@srce.hr::81e0630b-3bfd-4814-a100-8de28171ac4d" providerId="AD" clId="Web-{AB55B3A6-056D-8B6B-BD24-726C6674AF98}" dt="2026-02-24T14:24:42.214" v="401"/>
        <pc:sldMkLst>
          <pc:docMk/>
          <pc:sldMk cId="3622934889" sldId="270"/>
        </pc:sldMkLst>
        <pc:spChg chg="mod">
          <ac:chgData name="Marko Ivančić" userId="S::mivanci@srce.hr::81e0630b-3bfd-4814-a100-8de28171ac4d" providerId="AD" clId="Web-{AB55B3A6-056D-8B6B-BD24-726C6674AF98}" dt="2026-02-24T12:04:42.681" v="322"/>
          <ac:spMkLst>
            <pc:docMk/>
            <pc:sldMk cId="3622934889" sldId="270"/>
            <ac:spMk id="6" creationId="{1EB6FBB4-10B6-4664-AA4C-4824C85F8780}"/>
          </ac:spMkLst>
        </pc:spChg>
        <pc:spChg chg="mod">
          <ac:chgData name="Marko Ivančić" userId="S::mivanci@srce.hr::81e0630b-3bfd-4814-a100-8de28171ac4d" providerId="AD" clId="Web-{AB55B3A6-056D-8B6B-BD24-726C6674AF98}" dt="2026-02-24T12:04:42.681" v="322"/>
          <ac:spMkLst>
            <pc:docMk/>
            <pc:sldMk cId="3622934889" sldId="270"/>
            <ac:spMk id="7" creationId="{3C4B964C-80F8-4781-A241-73A9159441E8}"/>
          </ac:spMkLst>
        </pc:spChg>
        <pc:spChg chg="mod">
          <ac:chgData name="Marko Ivančić" userId="S::mivanci@srce.hr::81e0630b-3bfd-4814-a100-8de28171ac4d" providerId="AD" clId="Web-{AB55B3A6-056D-8B6B-BD24-726C6674AF98}" dt="2026-02-24T12:06:38.781" v="337" actId="20577"/>
          <ac:spMkLst>
            <pc:docMk/>
            <pc:sldMk cId="3622934889" sldId="270"/>
            <ac:spMk id="18" creationId="{BF99AFE0-734D-4264-B086-C97976A27256}"/>
          </ac:spMkLst>
        </pc:spChg>
        <pc:spChg chg="mod ord">
          <ac:chgData name="Marko Ivančić" userId="S::mivanci@srce.hr::81e0630b-3bfd-4814-a100-8de28171ac4d" providerId="AD" clId="Web-{AB55B3A6-056D-8B6B-BD24-726C6674AF98}" dt="2026-02-24T14:22:28.785" v="395" actId="20577"/>
          <ac:spMkLst>
            <pc:docMk/>
            <pc:sldMk cId="3622934889" sldId="270"/>
            <ac:spMk id="19" creationId="{7CC4CD95-5BE6-4EC0-9978-FCF6E909C815}"/>
          </ac:spMkLst>
        </pc:spChg>
        <pc:picChg chg="add mod ord">
          <ac:chgData name="Marko Ivančić" userId="S::mivanci@srce.hr::81e0630b-3bfd-4814-a100-8de28171ac4d" providerId="AD" clId="Web-{AB55B3A6-056D-8B6B-BD24-726C6674AF98}" dt="2026-02-24T12:06:07.092" v="333"/>
          <ac:picMkLst>
            <pc:docMk/>
            <pc:sldMk cId="3622934889" sldId="270"/>
            <ac:picMk id="4" creationId="{91F1040D-64D4-D6A5-A024-7B7E766D7A34}"/>
          </ac:picMkLst>
        </pc:picChg>
      </pc:sldChg>
      <pc:sldChg chg="addSp modSp modNotes">
        <pc:chgData name="Marko Ivančić" userId="S::mivanci@srce.hr::81e0630b-3bfd-4814-a100-8de28171ac4d" providerId="AD" clId="Web-{AB55B3A6-056D-8B6B-BD24-726C6674AF98}" dt="2026-02-24T14:25:53.327" v="405"/>
        <pc:sldMkLst>
          <pc:docMk/>
          <pc:sldMk cId="1932158199" sldId="271"/>
        </pc:sldMkLst>
        <pc:spChg chg="mod">
          <ac:chgData name="Marko Ivančić" userId="S::mivanci@srce.hr::81e0630b-3bfd-4814-a100-8de28171ac4d" providerId="AD" clId="Web-{AB55B3A6-056D-8B6B-BD24-726C6674AF98}" dt="2026-02-24T12:07:13.548" v="342" actId="20577"/>
          <ac:spMkLst>
            <pc:docMk/>
            <pc:sldMk cId="1932158199" sldId="271"/>
            <ac:spMk id="18" creationId="{BF99AFE0-734D-4264-B086-C97976A27256}"/>
          </ac:spMkLst>
        </pc:spChg>
        <pc:spChg chg="mod">
          <ac:chgData name="Marko Ivančić" userId="S::mivanci@srce.hr::81e0630b-3bfd-4814-a100-8de28171ac4d" providerId="AD" clId="Web-{AB55B3A6-056D-8B6B-BD24-726C6674AF98}" dt="2026-02-24T12:07:38.205" v="346" actId="20577"/>
          <ac:spMkLst>
            <pc:docMk/>
            <pc:sldMk cId="1932158199" sldId="271"/>
            <ac:spMk id="19" creationId="{7CC4CD95-5BE6-4EC0-9978-FCF6E909C815}"/>
          </ac:spMkLst>
        </pc:spChg>
        <pc:picChg chg="add mod">
          <ac:chgData name="Marko Ivančić" userId="S::mivanci@srce.hr::81e0630b-3bfd-4814-a100-8de28171ac4d" providerId="AD" clId="Web-{AB55B3A6-056D-8B6B-BD24-726C6674AF98}" dt="2026-02-24T12:08:22.098" v="354" actId="1076"/>
          <ac:picMkLst>
            <pc:docMk/>
            <pc:sldMk cId="1932158199" sldId="271"/>
            <ac:picMk id="2" creationId="{64419E32-80D6-0F0A-AFE0-7BA54AE7760C}"/>
          </ac:picMkLst>
        </pc:picChg>
      </pc:sldChg>
      <pc:sldChg chg="addSp delSp modSp add replId modNotes">
        <pc:chgData name="Marko Ivančić" userId="S::mivanci@srce.hr::81e0630b-3bfd-4814-a100-8de28171ac4d" providerId="AD" clId="Web-{AB55B3A6-056D-8B6B-BD24-726C6674AF98}" dt="2026-02-24T12:39:14.832" v="364"/>
        <pc:sldMkLst>
          <pc:docMk/>
          <pc:sldMk cId="3702328669" sldId="272"/>
        </pc:sldMkLst>
        <pc:spChg chg="mod">
          <ac:chgData name="Marko Ivančić" userId="S::mivanci@srce.hr::81e0630b-3bfd-4814-a100-8de28171ac4d" providerId="AD" clId="Web-{AB55B3A6-056D-8B6B-BD24-726C6674AF98}" dt="2026-02-24T11:06:22.247" v="212" actId="20577"/>
          <ac:spMkLst>
            <pc:docMk/>
            <pc:sldMk cId="3702328669" sldId="272"/>
            <ac:spMk id="18" creationId="{02A43034-8D8F-6D5A-2796-F96CC4671484}"/>
          </ac:spMkLst>
        </pc:spChg>
        <pc:spChg chg="mod">
          <ac:chgData name="Marko Ivančić" userId="S::mivanci@srce.hr::81e0630b-3bfd-4814-a100-8de28171ac4d" providerId="AD" clId="Web-{AB55B3A6-056D-8B6B-BD24-726C6674AF98}" dt="2026-02-24T11:06:08.762" v="207" actId="20577"/>
          <ac:spMkLst>
            <pc:docMk/>
            <pc:sldMk cId="3702328669" sldId="272"/>
            <ac:spMk id="19" creationId="{DD0B7A10-5CB2-9A20-B593-FF3F6B8A59B8}"/>
          </ac:spMkLst>
        </pc:spChg>
        <pc:picChg chg="add mod">
          <ac:chgData name="Marko Ivančić" userId="S::mivanci@srce.hr::81e0630b-3bfd-4814-a100-8de28171ac4d" providerId="AD" clId="Web-{AB55B3A6-056D-8B6B-BD24-726C6674AF98}" dt="2026-02-24T11:06:46.295" v="217" actId="1076"/>
          <ac:picMkLst>
            <pc:docMk/>
            <pc:sldMk cId="3702328669" sldId="272"/>
            <ac:picMk id="2" creationId="{935B0248-5811-BBA8-FCC5-23B14657E0EC}"/>
          </ac:picMkLst>
        </pc:picChg>
        <pc:picChg chg="add del mod">
          <ac:chgData name="Marko Ivančić" userId="S::mivanci@srce.hr::81e0630b-3bfd-4814-a100-8de28171ac4d" providerId="AD" clId="Web-{AB55B3A6-056D-8B6B-BD24-726C6674AF98}" dt="2026-02-24T11:06:04.184" v="206" actId="1076"/>
          <ac:picMkLst>
            <pc:docMk/>
            <pc:sldMk cId="3702328669" sldId="272"/>
            <ac:picMk id="3" creationId="{69183E85-48BD-9EDF-3706-AE050E5A9B07}"/>
          </ac:picMkLst>
        </pc:picChg>
      </pc:sldChg>
      <pc:sldChg chg="modSp add replId modNotes">
        <pc:chgData name="Marko Ivančić" userId="S::mivanci@srce.hr::81e0630b-3bfd-4814-a100-8de28171ac4d" providerId="AD" clId="Web-{AB55B3A6-056D-8B6B-BD24-726C6674AF98}" dt="2026-02-24T14:21:28.391" v="384"/>
        <pc:sldMkLst>
          <pc:docMk/>
          <pc:sldMk cId="1345921094" sldId="274"/>
        </pc:sldMkLst>
        <pc:spChg chg="mod">
          <ac:chgData name="Marko Ivančić" userId="S::mivanci@srce.hr::81e0630b-3bfd-4814-a100-8de28171ac4d" providerId="AD" clId="Web-{AB55B3A6-056D-8B6B-BD24-726C6674AF98}" dt="2026-02-24T11:16:55.577" v="305" actId="20577"/>
          <ac:spMkLst>
            <pc:docMk/>
            <pc:sldMk cId="1345921094" sldId="274"/>
            <ac:spMk id="18" creationId="{917DD076-0274-4CD0-2751-84EA49AC2DDC}"/>
          </ac:spMkLst>
        </pc:spChg>
        <pc:spChg chg="mod">
          <ac:chgData name="Marko Ivančić" userId="S::mivanci@srce.hr::81e0630b-3bfd-4814-a100-8de28171ac4d" providerId="AD" clId="Web-{AB55B3A6-056D-8B6B-BD24-726C6674AF98}" dt="2026-02-24T11:17:00.030" v="307" actId="20577"/>
          <ac:spMkLst>
            <pc:docMk/>
            <pc:sldMk cId="1345921094" sldId="274"/>
            <ac:spMk id="19" creationId="{812C10A5-1ED8-766C-6983-D3BEAEEBFD7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7.png"/><Relationship Id="rId1" Type="http://schemas.openxmlformats.org/officeDocument/2006/relationships/theme" Target="../theme/theme4.xml"/><Relationship Id="rId4" Type="http://schemas.openxmlformats.org/officeDocument/2006/relationships/image" Target="../media/image8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09.03.2026.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7.png"/><Relationship Id="rId1" Type="http://schemas.openxmlformats.org/officeDocument/2006/relationships/theme" Target="../theme/theme3.xml"/><Relationship Id="rId4" Type="http://schemas.openxmlformats.org/officeDocument/2006/relationships/image" Target="../media/image8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09.03.2026.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22026-A2F7-2AAB-B259-748FC40B3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F0472B73-EFF7-AC4A-AED1-70128FFCB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414C6353-5358-B61D-484B-17EB36D91C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Pomoću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dediciranog</a:t>
            </a:r>
            <a:r>
              <a:rPr lang="en-US">
                <a:ea typeface="Calibri"/>
                <a:cs typeface="Calibri"/>
              </a:rPr>
              <a:t> AOSI </a:t>
            </a:r>
            <a:r>
              <a:rPr lang="en-US" err="1">
                <a:ea typeface="Calibri"/>
                <a:cs typeface="Calibri"/>
              </a:rPr>
              <a:t>modula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može</a:t>
            </a:r>
            <a:r>
              <a:rPr lang="en-US">
                <a:ea typeface="Calibri"/>
                <a:cs typeface="Calibri"/>
              </a:rPr>
              <a:t> se </a:t>
            </a:r>
            <a:r>
              <a:rPr lang="en-US" err="1">
                <a:ea typeface="Calibri"/>
                <a:cs typeface="Calibri"/>
              </a:rPr>
              <a:t>omogućiti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funkcionalnost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adresara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ustanove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Funkcionalnsot</a:t>
            </a:r>
            <a:r>
              <a:rPr lang="en-US">
                <a:ea typeface="Calibri"/>
                <a:cs typeface="Calibri"/>
              </a:rPr>
              <a:t> je </a:t>
            </a:r>
            <a:r>
              <a:rPr lang="en-US" err="1">
                <a:ea typeface="Calibri"/>
                <a:cs typeface="Calibri"/>
              </a:rPr>
              <a:t>opcionalna</a:t>
            </a:r>
            <a:r>
              <a:rPr lang="en-US">
                <a:ea typeface="Calibri"/>
                <a:cs typeface="Calibri"/>
              </a:rPr>
              <a:t>, a </a:t>
            </a:r>
            <a:r>
              <a:rPr lang="en-US" err="1">
                <a:ea typeface="Calibri"/>
                <a:cs typeface="Calibri"/>
              </a:rPr>
              <a:t>može</a:t>
            </a:r>
            <a:r>
              <a:rPr lang="en-US">
                <a:ea typeface="Calibri"/>
                <a:cs typeface="Calibri"/>
              </a:rPr>
              <a:t> se </a:t>
            </a:r>
            <a:r>
              <a:rPr lang="en-US" err="1">
                <a:ea typeface="Calibri"/>
                <a:cs typeface="Calibri"/>
              </a:rPr>
              <a:t>omogućiti</a:t>
            </a:r>
            <a:r>
              <a:rPr lang="en-US">
                <a:ea typeface="Calibri"/>
                <a:cs typeface="Calibri"/>
              </a:rPr>
              <a:t> za </a:t>
            </a:r>
            <a:r>
              <a:rPr lang="en-US" err="1">
                <a:ea typeface="Calibri"/>
                <a:cs typeface="Calibri"/>
              </a:rPr>
              <a:t>prijavljene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korisnike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ustanve</a:t>
            </a:r>
            <a:r>
              <a:rPr lang="en-US">
                <a:ea typeface="Calibri"/>
                <a:cs typeface="Calibri"/>
              </a:rPr>
              <a:t>.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AB3F715-51FF-0494-759B-CF6152942C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4055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A1FE6-16B4-4731-5069-D0EA7BB06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E99E3A3-7005-A582-A956-1BEB6ED98C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E8CA88AE-21B3-4EE5-A648-507B3EEB36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02D39FB-C798-78BA-A401-A004E79265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3637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Prilikom</a:t>
            </a:r>
            <a:r>
              <a:rPr lang="en-US"/>
              <a:t> </a:t>
            </a:r>
            <a:r>
              <a:rPr lang="en-US" err="1"/>
              <a:t>svake</a:t>
            </a:r>
            <a:r>
              <a:rPr lang="en-US"/>
              <a:t> </a:t>
            </a:r>
            <a:r>
              <a:rPr lang="en-US" err="1"/>
              <a:t>intervencije</a:t>
            </a:r>
            <a:r>
              <a:rPr lang="en-US"/>
              <a:t> u </a:t>
            </a:r>
            <a:r>
              <a:rPr lang="en-US" err="1"/>
              <a:t>kod</a:t>
            </a:r>
            <a:r>
              <a:rPr lang="en-US"/>
              <a:t>, </a:t>
            </a:r>
            <a:r>
              <a:rPr lang="en-US" err="1"/>
              <a:t>automatski</a:t>
            </a:r>
            <a:r>
              <a:rPr lang="en-US"/>
              <a:t> se </a:t>
            </a:r>
            <a:r>
              <a:rPr lang="en-US" err="1"/>
              <a:t>pokreću</a:t>
            </a:r>
            <a:r>
              <a:rPr lang="en-US"/>
              <a:t> </a:t>
            </a:r>
            <a:r>
              <a:rPr lang="en-US" err="1"/>
              <a:t>spomenuti</a:t>
            </a:r>
            <a:r>
              <a:rPr lang="en-US"/>
              <a:t> </a:t>
            </a:r>
            <a:r>
              <a:rPr lang="en-US" err="1"/>
              <a:t>alati</a:t>
            </a:r>
            <a:r>
              <a:rPr lang="en-US"/>
              <a:t> koji </a:t>
            </a:r>
            <a:r>
              <a:rPr lang="en-US" err="1"/>
              <a:t>obavljaju</a:t>
            </a:r>
            <a:r>
              <a:rPr lang="en-US"/>
              <a:t> </a:t>
            </a:r>
            <a:r>
              <a:rPr lang="en-US" err="1"/>
              <a:t>provjere</a:t>
            </a:r>
            <a:r>
              <a:rPr lang="en-US"/>
              <a:t>. U </a:t>
            </a:r>
            <a:r>
              <a:rPr lang="en-US" err="1"/>
              <a:t>slučaju</a:t>
            </a:r>
            <a:r>
              <a:rPr lang="en-US"/>
              <a:t> </a:t>
            </a:r>
            <a:r>
              <a:rPr lang="en-US" err="1"/>
              <a:t>upozorenja</a:t>
            </a:r>
            <a:r>
              <a:rPr lang="en-US"/>
              <a:t> </a:t>
            </a:r>
            <a:r>
              <a:rPr lang="en-US" err="1"/>
              <a:t>ili</a:t>
            </a:r>
            <a:r>
              <a:rPr lang="en-US"/>
              <a:t> </a:t>
            </a:r>
            <a:r>
              <a:rPr lang="en-US" err="1"/>
              <a:t>grešaka</a:t>
            </a:r>
            <a:r>
              <a:rPr lang="en-US"/>
              <a:t>, </a:t>
            </a:r>
            <a:r>
              <a:rPr lang="en-US" err="1"/>
              <a:t>kod</a:t>
            </a:r>
            <a:r>
              <a:rPr lang="en-US"/>
              <a:t> ne </a:t>
            </a:r>
            <a:r>
              <a:rPr lang="en-US" err="1"/>
              <a:t>ulazi</a:t>
            </a:r>
            <a:r>
              <a:rPr lang="en-US"/>
              <a:t> u </a:t>
            </a:r>
            <a:r>
              <a:rPr lang="en-US" err="1"/>
              <a:t>distribuciju</a:t>
            </a:r>
            <a:r>
              <a:rPr lang="en-US"/>
              <a:t> </a:t>
            </a:r>
            <a:r>
              <a:rPr lang="en-US" err="1"/>
              <a:t>sve</a:t>
            </a:r>
            <a:r>
              <a:rPr lang="en-US"/>
              <a:t> </a:t>
            </a:r>
            <a:r>
              <a:rPr lang="en-US" err="1"/>
              <a:t>dok</a:t>
            </a:r>
            <a:r>
              <a:rPr lang="en-US"/>
              <a:t> se ne </a:t>
            </a:r>
            <a:r>
              <a:rPr lang="en-US" err="1"/>
              <a:t>isprave</a:t>
            </a:r>
            <a:r>
              <a:rPr lang="en-US"/>
              <a:t> </a:t>
            </a:r>
            <a:r>
              <a:rPr lang="en-US" err="1"/>
              <a:t>prijavljeni</a:t>
            </a:r>
            <a:r>
              <a:rPr lang="en-US"/>
              <a:t> </a:t>
            </a:r>
            <a:r>
              <a:rPr lang="en-US" err="1"/>
              <a:t>nedostaci</a:t>
            </a:r>
            <a:r>
              <a:rPr lang="en-US"/>
              <a:t>.</a:t>
            </a:r>
            <a:endParaRPr lang="sr-Latn-RS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2491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D94B2-65ED-213D-1325-537F46D2E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F102F263-0433-C4BF-71F8-BC12D8F30F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0F0BB0A2-21D7-7715-1C39-DF1FA53589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9E1F990-8A27-2EC0-2C41-CBA6614BB0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6783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Dosadašnja</a:t>
            </a:r>
            <a:r>
              <a:rPr lang="en-US"/>
              <a:t> </a:t>
            </a:r>
            <a:r>
              <a:rPr lang="en-US" err="1"/>
              <a:t>verzija</a:t>
            </a:r>
            <a:r>
              <a:rPr lang="en-US"/>
              <a:t> </a:t>
            </a:r>
            <a:r>
              <a:rPr lang="en-US" err="1"/>
              <a:t>aplikacije</a:t>
            </a:r>
            <a:r>
              <a:rPr lang="en-US"/>
              <a:t> </a:t>
            </a:r>
            <a:r>
              <a:rPr lang="en-US" err="1"/>
              <a:t>bila</a:t>
            </a:r>
            <a:r>
              <a:rPr lang="en-US"/>
              <a:t> je </a:t>
            </a:r>
            <a:r>
              <a:rPr lang="en-US" err="1"/>
              <a:t>podijeljena</a:t>
            </a:r>
            <a:r>
              <a:rPr lang="en-US"/>
              <a:t> u </a:t>
            </a:r>
            <a:r>
              <a:rPr lang="en-US" err="1"/>
              <a:t>dva</a:t>
            </a:r>
            <a:r>
              <a:rPr lang="en-US"/>
              <a:t> </a:t>
            </a:r>
            <a:r>
              <a:rPr lang="en-US" err="1"/>
              <a:t>odvojena</a:t>
            </a:r>
            <a:r>
              <a:rPr lang="en-US"/>
              <a:t> </a:t>
            </a:r>
            <a:r>
              <a:rPr lang="en-US" err="1"/>
              <a:t>dijela</a:t>
            </a:r>
            <a:r>
              <a:rPr lang="en-US"/>
              <a:t>:</a:t>
            </a:r>
            <a:endParaRPr lang="sr-Latn-RS"/>
          </a:p>
          <a:p>
            <a:pPr marL="171450" indent="-171450">
              <a:buFont typeface="Arial"/>
              <a:buChar char="•"/>
            </a:pPr>
            <a:r>
              <a:rPr lang="en-US"/>
              <a:t>SOAP web </a:t>
            </a:r>
            <a:r>
              <a:rPr lang="en-US" err="1"/>
              <a:t>servis</a:t>
            </a:r>
            <a:r>
              <a:rPr lang="en-US"/>
              <a:t> </a:t>
            </a:r>
            <a:r>
              <a:rPr lang="en-US" err="1"/>
              <a:t>implementiran</a:t>
            </a:r>
            <a:r>
              <a:rPr lang="en-US"/>
              <a:t> u Perl </a:t>
            </a:r>
            <a:r>
              <a:rPr lang="en-US" err="1"/>
              <a:t>programskom</a:t>
            </a:r>
            <a:r>
              <a:rPr lang="en-US"/>
              <a:t> </a:t>
            </a:r>
            <a:r>
              <a:rPr lang="en-US" err="1"/>
              <a:t>jeziku</a:t>
            </a:r>
            <a:r>
              <a:rPr lang="en-US"/>
              <a:t>, </a:t>
            </a:r>
            <a:r>
              <a:rPr lang="en-US" err="1"/>
              <a:t>služi</a:t>
            </a:r>
            <a:r>
              <a:rPr lang="en-US"/>
              <a:t> </a:t>
            </a:r>
            <a:r>
              <a:rPr lang="en-US" err="1"/>
              <a:t>kao</a:t>
            </a:r>
            <a:r>
              <a:rPr lang="en-US"/>
              <a:t> </a:t>
            </a:r>
            <a:r>
              <a:rPr lang="en-US" err="1"/>
              <a:t>komunikacijski</a:t>
            </a:r>
            <a:r>
              <a:rPr lang="en-US"/>
              <a:t> </a:t>
            </a:r>
            <a:r>
              <a:rPr lang="en-US" err="1"/>
              <a:t>sloj</a:t>
            </a:r>
            <a:r>
              <a:rPr lang="en-US"/>
              <a:t> </a:t>
            </a:r>
            <a:r>
              <a:rPr lang="en-US" err="1"/>
              <a:t>prema</a:t>
            </a:r>
            <a:r>
              <a:rPr lang="en-US"/>
              <a:t> </a:t>
            </a:r>
            <a:r>
              <a:rPr lang="en-US" err="1"/>
              <a:t>imeničkoj</a:t>
            </a:r>
            <a:r>
              <a:rPr lang="en-US"/>
              <a:t> </a:t>
            </a:r>
            <a:r>
              <a:rPr lang="en-US" err="1"/>
              <a:t>infrastrukturi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Web </a:t>
            </a:r>
            <a:r>
              <a:rPr lang="en-US" err="1"/>
              <a:t>sučelje</a:t>
            </a:r>
            <a:r>
              <a:rPr lang="en-US"/>
              <a:t> </a:t>
            </a:r>
            <a:r>
              <a:rPr lang="en-US" err="1"/>
              <a:t>implementirano</a:t>
            </a:r>
            <a:r>
              <a:rPr lang="en-US"/>
              <a:t> </a:t>
            </a:r>
            <a:r>
              <a:rPr lang="en-US" err="1"/>
              <a:t>kao</a:t>
            </a:r>
            <a:r>
              <a:rPr lang="en-US"/>
              <a:t> </a:t>
            </a:r>
            <a:r>
              <a:rPr lang="en-US" err="1"/>
              <a:t>zasebna</a:t>
            </a:r>
            <a:r>
              <a:rPr lang="en-US"/>
              <a:t> </a:t>
            </a:r>
            <a:r>
              <a:rPr lang="en-US" err="1"/>
              <a:t>aplikacija</a:t>
            </a:r>
            <a:r>
              <a:rPr lang="en-US"/>
              <a:t> u PHP-u </a:t>
            </a:r>
            <a:r>
              <a:rPr lang="en-US" err="1"/>
              <a:t>koja</a:t>
            </a:r>
            <a:r>
              <a:rPr lang="en-US"/>
              <a:t> </a:t>
            </a:r>
            <a:r>
              <a:rPr lang="en-US" err="1"/>
              <a:t>komunicira</a:t>
            </a:r>
            <a:r>
              <a:rPr lang="en-US"/>
              <a:t> </a:t>
            </a:r>
            <a:r>
              <a:rPr lang="en-US" err="1"/>
              <a:t>sa</a:t>
            </a:r>
            <a:r>
              <a:rPr lang="en-US"/>
              <a:t> SOAP web </a:t>
            </a:r>
            <a:r>
              <a:rPr lang="en-US" err="1"/>
              <a:t>servisom</a:t>
            </a:r>
          </a:p>
          <a:p>
            <a:r>
              <a:rPr lang="en-US" err="1"/>
              <a:t>Takva</a:t>
            </a:r>
            <a:r>
              <a:rPr lang="en-US"/>
              <a:t> </a:t>
            </a:r>
            <a:r>
              <a:rPr lang="en-US" err="1"/>
              <a:t>arhitektura</a:t>
            </a:r>
            <a:r>
              <a:rPr lang="en-US"/>
              <a:t>, </a:t>
            </a:r>
            <a:r>
              <a:rPr lang="en-US" err="1"/>
              <a:t>iako</a:t>
            </a:r>
            <a:r>
              <a:rPr lang="en-US"/>
              <a:t> </a:t>
            </a:r>
            <a:r>
              <a:rPr lang="en-US" err="1"/>
              <a:t>funkcionalna</a:t>
            </a:r>
            <a:r>
              <a:rPr lang="en-US"/>
              <a:t>, </a:t>
            </a:r>
            <a:r>
              <a:rPr lang="en-US" err="1"/>
              <a:t>imala</a:t>
            </a:r>
            <a:r>
              <a:rPr lang="en-US"/>
              <a:t> je </a:t>
            </a:r>
            <a:r>
              <a:rPr lang="en-US" err="1"/>
              <a:t>određena</a:t>
            </a:r>
            <a:r>
              <a:rPr lang="en-US"/>
              <a:t> </a:t>
            </a:r>
            <a:r>
              <a:rPr lang="en-US" err="1"/>
              <a:t>ograničenja</a:t>
            </a:r>
            <a:r>
              <a:rPr lang="en-US"/>
              <a:t> u </a:t>
            </a:r>
            <a:r>
              <a:rPr lang="en-US" err="1"/>
              <a:t>pogledu</a:t>
            </a:r>
            <a:r>
              <a:rPr lang="en-US"/>
              <a:t> </a:t>
            </a:r>
            <a:r>
              <a:rPr lang="en-US" err="1"/>
              <a:t>održavanja</a:t>
            </a:r>
            <a:r>
              <a:rPr lang="en-US"/>
              <a:t> (</a:t>
            </a:r>
            <a:r>
              <a:rPr lang="en-US" err="1"/>
              <a:t>dva</a:t>
            </a:r>
            <a:r>
              <a:rPr lang="en-US"/>
              <a:t> </a:t>
            </a:r>
            <a:r>
              <a:rPr lang="en-US" err="1"/>
              <a:t>različita</a:t>
            </a:r>
            <a:r>
              <a:rPr lang="en-US"/>
              <a:t> </a:t>
            </a:r>
            <a:r>
              <a:rPr lang="en-US" err="1"/>
              <a:t>programska</a:t>
            </a:r>
            <a:r>
              <a:rPr lang="en-US"/>
              <a:t> </a:t>
            </a:r>
            <a:r>
              <a:rPr lang="en-US" err="1"/>
              <a:t>jezika</a:t>
            </a:r>
            <a:r>
              <a:rPr lang="en-US"/>
              <a:t>), </a:t>
            </a:r>
            <a:r>
              <a:rPr lang="en-US" err="1"/>
              <a:t>proširivosti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održivosti</a:t>
            </a:r>
            <a:r>
              <a:rPr lang="en-US"/>
              <a:t>.</a:t>
            </a:r>
          </a:p>
          <a:p>
            <a:r>
              <a:rPr lang="en-US"/>
              <a:t>Nova </a:t>
            </a:r>
            <a:r>
              <a:rPr lang="en-US" err="1"/>
              <a:t>verzija</a:t>
            </a:r>
            <a:r>
              <a:rPr lang="en-US"/>
              <a:t> AOSI </a:t>
            </a:r>
            <a:r>
              <a:rPr lang="en-US" err="1"/>
              <a:t>aplikacije</a:t>
            </a:r>
            <a:r>
              <a:rPr lang="en-US"/>
              <a:t> </a:t>
            </a:r>
            <a:r>
              <a:rPr lang="en-US" err="1"/>
              <a:t>donosi</a:t>
            </a:r>
            <a:r>
              <a:rPr lang="en-US"/>
              <a:t> </a:t>
            </a:r>
            <a:r>
              <a:rPr lang="en-US" err="1"/>
              <a:t>potpunu</a:t>
            </a:r>
            <a:r>
              <a:rPr lang="en-US"/>
              <a:t> </a:t>
            </a:r>
            <a:r>
              <a:rPr lang="en-US" err="1"/>
              <a:t>konsolidaciju</a:t>
            </a:r>
            <a:r>
              <a:rPr lang="en-US"/>
              <a:t> </a:t>
            </a:r>
            <a:r>
              <a:rPr lang="en-US" err="1"/>
              <a:t>tehnološkog</a:t>
            </a:r>
            <a:r>
              <a:rPr lang="en-US"/>
              <a:t> </a:t>
            </a:r>
            <a:r>
              <a:rPr lang="en-US" err="1"/>
              <a:t>stoga</a:t>
            </a:r>
            <a:r>
              <a:rPr lang="en-US"/>
              <a:t>. </a:t>
            </a:r>
            <a:r>
              <a:rPr lang="en-US" err="1"/>
              <a:t>Cijeli</a:t>
            </a:r>
            <a:r>
              <a:rPr lang="en-US"/>
              <a:t> </a:t>
            </a:r>
            <a:r>
              <a:rPr lang="en-US" err="1"/>
              <a:t>sustav</a:t>
            </a:r>
            <a:r>
              <a:rPr lang="en-US"/>
              <a:t> - </a:t>
            </a:r>
            <a:r>
              <a:rPr lang="en-US" err="1"/>
              <a:t>i</a:t>
            </a:r>
            <a:r>
              <a:rPr lang="en-US"/>
              <a:t> SOAP web </a:t>
            </a:r>
            <a:r>
              <a:rPr lang="en-US" err="1"/>
              <a:t>servis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web </a:t>
            </a:r>
            <a:r>
              <a:rPr lang="en-US" err="1"/>
              <a:t>sučelje</a:t>
            </a:r>
            <a:r>
              <a:rPr lang="en-US"/>
              <a:t> - </a:t>
            </a:r>
            <a:r>
              <a:rPr lang="en-US" err="1"/>
              <a:t>sada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integrirani</a:t>
            </a:r>
            <a:r>
              <a:rPr lang="en-US"/>
              <a:t> u </a:t>
            </a:r>
            <a:r>
              <a:rPr lang="en-US" err="1"/>
              <a:t>jedinstvenu</a:t>
            </a:r>
            <a:r>
              <a:rPr lang="en-US"/>
              <a:t> </a:t>
            </a:r>
            <a:r>
              <a:rPr lang="en-US" err="1"/>
              <a:t>aplikaciju</a:t>
            </a:r>
            <a:r>
              <a:rPr lang="en-US"/>
              <a:t> </a:t>
            </a:r>
            <a:r>
              <a:rPr lang="en-US" err="1"/>
              <a:t>napisanu</a:t>
            </a:r>
            <a:r>
              <a:rPr lang="en-US"/>
              <a:t> u PHP </a:t>
            </a:r>
            <a:r>
              <a:rPr lang="en-US" err="1"/>
              <a:t>programskom</a:t>
            </a:r>
            <a:r>
              <a:rPr lang="en-US"/>
              <a:t> </a:t>
            </a:r>
            <a:r>
              <a:rPr lang="en-US" err="1"/>
              <a:t>jeziku</a:t>
            </a:r>
            <a:r>
              <a:rPr lang="en-US"/>
              <a:t>. </a:t>
            </a:r>
            <a:r>
              <a:rPr lang="en-US" err="1"/>
              <a:t>Integracijom</a:t>
            </a:r>
            <a:r>
              <a:rPr lang="en-US"/>
              <a:t> </a:t>
            </a:r>
            <a:r>
              <a:rPr lang="en-US" err="1"/>
              <a:t>sustava</a:t>
            </a:r>
            <a:r>
              <a:rPr lang="en-US"/>
              <a:t> je </a:t>
            </a:r>
            <a:r>
              <a:rPr lang="en-US" err="1"/>
              <a:t>postignuto</a:t>
            </a:r>
            <a:r>
              <a:rPr lang="en-US"/>
              <a:t>:</a:t>
            </a:r>
          </a:p>
          <a:p>
            <a:pPr marL="171450" indent="-171450">
              <a:buFont typeface="Arial"/>
              <a:buChar char="•"/>
            </a:pPr>
            <a:r>
              <a:rPr lang="en-US" err="1"/>
              <a:t>Jedinstvena</a:t>
            </a:r>
            <a:r>
              <a:rPr lang="en-US"/>
              <a:t> </a:t>
            </a:r>
            <a:r>
              <a:rPr lang="en-US" err="1"/>
              <a:t>kôdna</a:t>
            </a:r>
            <a:r>
              <a:rPr lang="en-US"/>
              <a:t> </a:t>
            </a:r>
            <a:r>
              <a:rPr lang="en-US" err="1"/>
              <a:t>baza</a:t>
            </a:r>
            <a:r>
              <a:rPr lang="en-US"/>
              <a:t> </a:t>
            </a:r>
            <a:r>
              <a:rPr lang="en-US" err="1"/>
              <a:t>koja</a:t>
            </a:r>
            <a:r>
              <a:rPr lang="en-US"/>
              <a:t> </a:t>
            </a:r>
            <a:r>
              <a:rPr lang="en-US" err="1"/>
              <a:t>olakšava</a:t>
            </a:r>
            <a:r>
              <a:rPr lang="en-US"/>
              <a:t> </a:t>
            </a:r>
            <a:r>
              <a:rPr lang="en-US" err="1"/>
              <a:t>održavanje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razvoj</a:t>
            </a:r>
          </a:p>
          <a:p>
            <a:pPr marL="171450" indent="-171450">
              <a:buFont typeface="Arial"/>
              <a:buChar char="•"/>
            </a:pPr>
            <a:r>
              <a:rPr lang="en-US" err="1"/>
              <a:t>Bolja</a:t>
            </a:r>
            <a:r>
              <a:rPr lang="en-US"/>
              <a:t> </a:t>
            </a:r>
            <a:r>
              <a:rPr lang="en-US" err="1"/>
              <a:t>interoperabilnost</a:t>
            </a:r>
            <a:r>
              <a:rPr lang="en-US"/>
              <a:t> </a:t>
            </a:r>
            <a:r>
              <a:rPr lang="en-US" err="1"/>
              <a:t>između</a:t>
            </a:r>
            <a:r>
              <a:rPr lang="en-US"/>
              <a:t> </a:t>
            </a:r>
            <a:r>
              <a:rPr lang="en-US" err="1"/>
              <a:t>servisnog</a:t>
            </a:r>
            <a:r>
              <a:rPr lang="en-US"/>
              <a:t> </a:t>
            </a:r>
            <a:r>
              <a:rPr lang="en-US" err="1"/>
              <a:t>sloja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korisničkog</a:t>
            </a:r>
            <a:r>
              <a:rPr lang="en-US"/>
              <a:t> </a:t>
            </a:r>
            <a:r>
              <a:rPr lang="en-US" err="1"/>
              <a:t>sučelja</a:t>
            </a:r>
          </a:p>
          <a:p>
            <a:pPr marL="171450" indent="-171450">
              <a:buFont typeface="Arial"/>
              <a:buChar char="•"/>
            </a:pPr>
            <a:r>
              <a:rPr lang="en-US" err="1"/>
              <a:t>Smanjenje</a:t>
            </a:r>
            <a:r>
              <a:rPr lang="en-US"/>
              <a:t> </a:t>
            </a:r>
            <a:r>
              <a:rPr lang="en-US" err="1"/>
              <a:t>kompleksnosti</a:t>
            </a:r>
            <a:r>
              <a:rPr lang="en-US"/>
              <a:t> </a:t>
            </a:r>
            <a:r>
              <a:rPr lang="en-US" err="1"/>
              <a:t>sustava</a:t>
            </a:r>
            <a:r>
              <a:rPr lang="en-US"/>
              <a:t> </a:t>
            </a:r>
            <a:r>
              <a:rPr lang="en-US" err="1"/>
              <a:t>kroz</a:t>
            </a:r>
            <a:r>
              <a:rPr lang="en-US"/>
              <a:t> </a:t>
            </a:r>
            <a:r>
              <a:rPr lang="en-US" err="1"/>
              <a:t>eliminaciju</a:t>
            </a:r>
            <a:r>
              <a:rPr lang="en-US"/>
              <a:t> </a:t>
            </a:r>
            <a:r>
              <a:rPr lang="en-US" err="1"/>
              <a:t>potrebe</a:t>
            </a:r>
            <a:r>
              <a:rPr lang="en-US"/>
              <a:t> za </a:t>
            </a:r>
            <a:r>
              <a:rPr lang="en-US" err="1"/>
              <a:t>paralelnim</a:t>
            </a:r>
            <a:r>
              <a:rPr lang="en-US"/>
              <a:t> </a:t>
            </a:r>
            <a:r>
              <a:rPr lang="en-US" err="1"/>
              <a:t>održavanjem</a:t>
            </a:r>
            <a:r>
              <a:rPr lang="en-US"/>
              <a:t> </a:t>
            </a:r>
            <a:r>
              <a:rPr lang="en-US" err="1"/>
              <a:t>dvaju</a:t>
            </a:r>
            <a:r>
              <a:rPr lang="en-US"/>
              <a:t> </a:t>
            </a:r>
            <a:r>
              <a:rPr lang="en-US" err="1"/>
              <a:t>različitih</a:t>
            </a:r>
            <a:r>
              <a:rPr lang="en-US"/>
              <a:t> </a:t>
            </a:r>
            <a:r>
              <a:rPr lang="en-US" err="1"/>
              <a:t>tehnologija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/>
              <a:t>Nova AOSI </a:t>
            </a:r>
            <a:r>
              <a:rPr lang="en-US" err="1"/>
              <a:t>aplikacija</a:t>
            </a:r>
            <a:r>
              <a:rPr lang="en-US"/>
              <a:t> </a:t>
            </a:r>
            <a:r>
              <a:rPr lang="en-US" err="1"/>
              <a:t>implementirana</a:t>
            </a:r>
            <a:r>
              <a:rPr lang="en-US"/>
              <a:t> je u </a:t>
            </a:r>
            <a:r>
              <a:rPr lang="en-US" err="1"/>
              <a:t>HeartPhrame</a:t>
            </a:r>
            <a:r>
              <a:rPr lang="en-US"/>
              <a:t> PHP </a:t>
            </a:r>
            <a:r>
              <a:rPr lang="en-US" err="1"/>
              <a:t>razvojnom</a:t>
            </a:r>
            <a:r>
              <a:rPr lang="en-US"/>
              <a:t> </a:t>
            </a:r>
            <a:r>
              <a:rPr lang="en-US" err="1"/>
              <a:t>okviru</a:t>
            </a:r>
            <a:r>
              <a:rPr lang="en-US"/>
              <a:t>, </a:t>
            </a:r>
            <a:r>
              <a:rPr lang="en-US" err="1"/>
              <a:t>internom</a:t>
            </a:r>
            <a:r>
              <a:rPr lang="en-US"/>
              <a:t> </a:t>
            </a:r>
            <a:r>
              <a:rPr lang="en-US" err="1"/>
              <a:t>proizvodu</a:t>
            </a:r>
            <a:r>
              <a:rPr lang="en-US"/>
              <a:t> </a:t>
            </a:r>
            <a:r>
              <a:rPr lang="en-US" err="1"/>
              <a:t>razvijenom</a:t>
            </a:r>
            <a:r>
              <a:rPr lang="en-US"/>
              <a:t> </a:t>
            </a:r>
            <a:r>
              <a:rPr lang="en-US" err="1"/>
              <a:t>kao</a:t>
            </a:r>
            <a:r>
              <a:rPr lang="en-US"/>
              <a:t> MVC </a:t>
            </a:r>
            <a:r>
              <a:rPr lang="en-US" err="1"/>
              <a:t>okvir</a:t>
            </a:r>
            <a:r>
              <a:rPr lang="en-US"/>
              <a:t>. </a:t>
            </a:r>
            <a:r>
              <a:rPr lang="en-US" err="1"/>
              <a:t>HeartPhrame</a:t>
            </a:r>
            <a:r>
              <a:rPr lang="en-US"/>
              <a:t> </a:t>
            </a:r>
            <a:r>
              <a:rPr lang="en-US" err="1"/>
              <a:t>donosi</a:t>
            </a:r>
            <a:r>
              <a:rPr lang="en-US"/>
              <a:t> </a:t>
            </a:r>
            <a:r>
              <a:rPr lang="en-US" err="1"/>
              <a:t>niz</a:t>
            </a:r>
            <a:r>
              <a:rPr lang="en-US"/>
              <a:t> </a:t>
            </a:r>
            <a:r>
              <a:rPr lang="en-US" err="1"/>
              <a:t>prednosti</a:t>
            </a:r>
            <a:r>
              <a:rPr lang="en-US"/>
              <a:t>: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MVC </a:t>
            </a:r>
            <a:r>
              <a:rPr lang="en-US" err="1"/>
              <a:t>Arhitektura</a:t>
            </a:r>
            <a:r>
              <a:rPr lang="en-US"/>
              <a:t>: Jasna </a:t>
            </a:r>
            <a:r>
              <a:rPr lang="en-US" err="1"/>
              <a:t>podjela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Model, View </a:t>
            </a:r>
            <a:r>
              <a:rPr lang="en-US" err="1"/>
              <a:t>i</a:t>
            </a:r>
            <a:r>
              <a:rPr lang="en-US"/>
              <a:t> Controller (</a:t>
            </a:r>
            <a:r>
              <a:rPr lang="en-US" err="1"/>
              <a:t>podataka</a:t>
            </a:r>
            <a:r>
              <a:rPr lang="en-US"/>
              <a:t>, </a:t>
            </a:r>
            <a:r>
              <a:rPr lang="en-US" err="1"/>
              <a:t>prikaza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poslovne</a:t>
            </a:r>
            <a:r>
              <a:rPr lang="en-US"/>
              <a:t> </a:t>
            </a:r>
            <a:r>
              <a:rPr lang="en-US" err="1"/>
              <a:t>logike</a:t>
            </a:r>
            <a:r>
              <a:rPr lang="en-US"/>
              <a:t>) </a:t>
            </a:r>
            <a:r>
              <a:rPr lang="en-US" err="1"/>
              <a:t>osigurava</a:t>
            </a:r>
            <a:r>
              <a:rPr lang="en-US"/>
              <a:t> </a:t>
            </a:r>
            <a:r>
              <a:rPr lang="en-US" err="1"/>
              <a:t>čitljivost</a:t>
            </a:r>
            <a:r>
              <a:rPr lang="en-US"/>
              <a:t> </a:t>
            </a:r>
            <a:r>
              <a:rPr lang="en-US" err="1"/>
              <a:t>koda</a:t>
            </a:r>
            <a:r>
              <a:rPr lang="en-US"/>
              <a:t>, </a:t>
            </a:r>
            <a:r>
              <a:rPr lang="en-US" err="1"/>
              <a:t>lakše</a:t>
            </a:r>
            <a:r>
              <a:rPr lang="en-US"/>
              <a:t> </a:t>
            </a:r>
            <a:r>
              <a:rPr lang="en-US" err="1"/>
              <a:t>održavanje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uvođenje</a:t>
            </a:r>
            <a:r>
              <a:rPr lang="en-US"/>
              <a:t> </a:t>
            </a:r>
            <a:r>
              <a:rPr lang="en-US" err="1"/>
              <a:t>novih</a:t>
            </a:r>
            <a:r>
              <a:rPr lang="en-US"/>
              <a:t> </a:t>
            </a:r>
            <a:r>
              <a:rPr lang="en-US" err="1"/>
              <a:t>funkcionalnosti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err="1"/>
              <a:t>Upravljanje</a:t>
            </a:r>
            <a:r>
              <a:rPr lang="en-US"/>
              <a:t> </a:t>
            </a:r>
            <a:r>
              <a:rPr lang="en-US" err="1"/>
              <a:t>ovisnostima</a:t>
            </a:r>
            <a:r>
              <a:rPr lang="en-US"/>
              <a:t> </a:t>
            </a:r>
            <a:r>
              <a:rPr lang="en-US" err="1"/>
              <a:t>putem</a:t>
            </a:r>
            <a:r>
              <a:rPr lang="en-US"/>
              <a:t> </a:t>
            </a:r>
            <a:r>
              <a:rPr lang="en-US" err="1"/>
              <a:t>Composera</a:t>
            </a:r>
            <a:r>
              <a:rPr lang="en-US"/>
              <a:t>: </a:t>
            </a:r>
            <a:r>
              <a:rPr lang="en-US" err="1"/>
              <a:t>Korištenje</a:t>
            </a:r>
            <a:r>
              <a:rPr lang="en-US"/>
              <a:t> </a:t>
            </a:r>
            <a:r>
              <a:rPr lang="en-US" err="1"/>
              <a:t>Composera</a:t>
            </a:r>
            <a:r>
              <a:rPr lang="en-US"/>
              <a:t> </a:t>
            </a:r>
            <a:r>
              <a:rPr lang="en-US" err="1"/>
              <a:t>omogućuje</a:t>
            </a:r>
            <a:r>
              <a:rPr lang="en-US"/>
              <a:t> </a:t>
            </a:r>
            <a:r>
              <a:rPr lang="en-US" err="1"/>
              <a:t>automatsko</a:t>
            </a:r>
            <a:r>
              <a:rPr lang="en-US"/>
              <a:t> </a:t>
            </a:r>
            <a:r>
              <a:rPr lang="en-US" err="1"/>
              <a:t>učitavanje</a:t>
            </a:r>
            <a:r>
              <a:rPr lang="en-US"/>
              <a:t> </a:t>
            </a:r>
            <a:r>
              <a:rPr lang="en-US" err="1"/>
              <a:t>klasa</a:t>
            </a:r>
            <a:r>
              <a:rPr lang="en-US"/>
              <a:t> (autoloading)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standardizirano</a:t>
            </a:r>
            <a:r>
              <a:rPr lang="en-US"/>
              <a:t> </a:t>
            </a:r>
            <a:r>
              <a:rPr lang="en-US" err="1"/>
              <a:t>upravljanje</a:t>
            </a:r>
            <a:r>
              <a:rPr lang="en-US"/>
              <a:t> </a:t>
            </a:r>
            <a:r>
              <a:rPr lang="en-US" err="1"/>
              <a:t>internim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vanjskim</a:t>
            </a:r>
            <a:r>
              <a:rPr lang="en-US"/>
              <a:t> </a:t>
            </a:r>
            <a:r>
              <a:rPr lang="en-US" err="1"/>
              <a:t>bibliotekama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paketima</a:t>
            </a:r>
            <a:endParaRPr lang="en-US" err="1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err="1"/>
              <a:t>Modularnost</a:t>
            </a:r>
            <a:r>
              <a:rPr lang="en-US"/>
              <a:t>: </a:t>
            </a:r>
            <a:r>
              <a:rPr lang="en-US" err="1"/>
              <a:t>Zahvaljujući</a:t>
            </a:r>
            <a:r>
              <a:rPr lang="en-US"/>
              <a:t> </a:t>
            </a:r>
            <a:r>
              <a:rPr lang="en-US" err="1"/>
              <a:t>mogućnosti</a:t>
            </a:r>
            <a:r>
              <a:rPr lang="en-US"/>
              <a:t> </a:t>
            </a:r>
            <a:r>
              <a:rPr lang="en-US" err="1"/>
              <a:t>proširivanja</a:t>
            </a:r>
            <a:r>
              <a:rPr lang="en-US"/>
              <a:t> </a:t>
            </a:r>
            <a:r>
              <a:rPr lang="en-US" err="1"/>
              <a:t>putem</a:t>
            </a:r>
            <a:r>
              <a:rPr lang="en-US"/>
              <a:t> </a:t>
            </a:r>
            <a:r>
              <a:rPr lang="en-US" err="1"/>
              <a:t>dediciranih</a:t>
            </a:r>
            <a:r>
              <a:rPr lang="en-US"/>
              <a:t> </a:t>
            </a:r>
            <a:r>
              <a:rPr lang="en-US" err="1"/>
              <a:t>modula</a:t>
            </a:r>
            <a:r>
              <a:rPr lang="en-US"/>
              <a:t>, nova AOSI </a:t>
            </a:r>
            <a:r>
              <a:rPr lang="en-US" err="1"/>
              <a:t>aplikacija</a:t>
            </a:r>
            <a:r>
              <a:rPr lang="en-US"/>
              <a:t> je </a:t>
            </a:r>
            <a:r>
              <a:rPr lang="en-US" err="1"/>
              <a:t>pripremljena</a:t>
            </a:r>
            <a:r>
              <a:rPr lang="en-US"/>
              <a:t> za </a:t>
            </a:r>
            <a:r>
              <a:rPr lang="en-US" err="1"/>
              <a:t>buduća</a:t>
            </a:r>
            <a:r>
              <a:rPr lang="en-US"/>
              <a:t> </a:t>
            </a:r>
            <a:r>
              <a:rPr lang="en-US" err="1"/>
              <a:t>proširivanja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nadogradnje</a:t>
            </a:r>
            <a:r>
              <a:rPr lang="en-US"/>
              <a:t> bez </a:t>
            </a:r>
            <a:r>
              <a:rPr lang="en-US" err="1"/>
              <a:t>potrebe</a:t>
            </a:r>
            <a:r>
              <a:rPr lang="en-US"/>
              <a:t> za </a:t>
            </a:r>
            <a:r>
              <a:rPr lang="en-US" err="1"/>
              <a:t>mijenjanjem</a:t>
            </a:r>
            <a:r>
              <a:rPr lang="en-US"/>
              <a:t> </a:t>
            </a:r>
            <a:r>
              <a:rPr lang="en-US" err="1"/>
              <a:t>jezgre</a:t>
            </a:r>
            <a:r>
              <a:rPr lang="en-US"/>
              <a:t> </a:t>
            </a:r>
            <a:r>
              <a:rPr lang="en-US" err="1"/>
              <a:t>sustava</a:t>
            </a:r>
            <a:r>
              <a:rPr lang="en-US"/>
              <a:t> (Core).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err="1"/>
              <a:t>Ujednačen</a:t>
            </a:r>
            <a:r>
              <a:rPr lang="en-US"/>
              <a:t> </a:t>
            </a:r>
            <a:r>
              <a:rPr lang="en-US" err="1"/>
              <a:t>pristup</a:t>
            </a:r>
            <a:r>
              <a:rPr lang="en-US"/>
              <a:t> u </a:t>
            </a:r>
            <a:r>
              <a:rPr lang="en-US" err="1"/>
              <a:t>upravljanju</a:t>
            </a:r>
            <a:r>
              <a:rPr lang="en-US"/>
              <a:t> </a:t>
            </a:r>
            <a:r>
              <a:rPr lang="en-US" err="1"/>
              <a:t>greškama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dnevničkim</a:t>
            </a:r>
            <a:r>
              <a:rPr lang="en-US"/>
              <a:t> </a:t>
            </a:r>
            <a:r>
              <a:rPr lang="en-US" err="1"/>
              <a:t>zapisima</a:t>
            </a:r>
            <a:endParaRPr lang="en-US" err="1">
              <a:ea typeface="Calibri"/>
              <a:cs typeface="Calibri"/>
            </a:endParaRPr>
          </a:p>
          <a:p>
            <a:r>
              <a:rPr lang="en-US"/>
              <a:t>U </a:t>
            </a:r>
            <a:r>
              <a:rPr lang="en-US" err="1"/>
              <a:t>postupku</a:t>
            </a:r>
            <a:r>
              <a:rPr lang="en-US"/>
              <a:t> </a:t>
            </a:r>
            <a:r>
              <a:rPr lang="en-US" err="1"/>
              <a:t>migracije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novu</a:t>
            </a:r>
            <a:r>
              <a:rPr lang="en-US"/>
              <a:t> </a:t>
            </a:r>
            <a:r>
              <a:rPr lang="en-US" err="1"/>
              <a:t>arhitekturu</a:t>
            </a:r>
            <a:r>
              <a:rPr lang="en-US"/>
              <a:t> </a:t>
            </a:r>
            <a:r>
              <a:rPr lang="en-US" err="1"/>
              <a:t>posebna</a:t>
            </a:r>
            <a:r>
              <a:rPr lang="en-US"/>
              <a:t> </a:t>
            </a:r>
            <a:r>
              <a:rPr lang="en-US" err="1"/>
              <a:t>pažnja</a:t>
            </a:r>
            <a:r>
              <a:rPr lang="en-US"/>
              <a:t> </a:t>
            </a:r>
            <a:r>
              <a:rPr lang="en-US" err="1"/>
              <a:t>stavljena</a:t>
            </a:r>
            <a:r>
              <a:rPr lang="en-US"/>
              <a:t> je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očuvanje</a:t>
            </a:r>
            <a:r>
              <a:rPr lang="en-US"/>
              <a:t> </a:t>
            </a:r>
            <a:r>
              <a:rPr lang="en-US" err="1"/>
              <a:t>kompatibilnosti</a:t>
            </a:r>
            <a:r>
              <a:rPr lang="en-US"/>
              <a:t> </a:t>
            </a:r>
            <a:r>
              <a:rPr lang="en-US" err="1"/>
              <a:t>prema</a:t>
            </a:r>
            <a:r>
              <a:rPr lang="en-US"/>
              <a:t> </a:t>
            </a:r>
            <a:r>
              <a:rPr lang="en-US" err="1"/>
              <a:t>postojećim</a:t>
            </a:r>
            <a:r>
              <a:rPr lang="en-US"/>
              <a:t> </a:t>
            </a:r>
            <a:r>
              <a:rPr lang="en-US" err="1"/>
              <a:t>klijentima</a:t>
            </a:r>
            <a:r>
              <a:rPr lang="en-US"/>
              <a:t> koji </a:t>
            </a:r>
            <a:r>
              <a:rPr lang="en-US" err="1"/>
              <a:t>koriste</a:t>
            </a:r>
            <a:r>
              <a:rPr lang="en-US"/>
              <a:t> SOAP web </a:t>
            </a:r>
            <a:r>
              <a:rPr lang="en-US" err="1"/>
              <a:t>servis</a:t>
            </a:r>
            <a:r>
              <a:rPr lang="en-US"/>
              <a:t>, </a:t>
            </a:r>
            <a:r>
              <a:rPr lang="en-US" err="1"/>
              <a:t>ali</a:t>
            </a:r>
            <a:r>
              <a:rPr lang="en-US"/>
              <a:t> </a:t>
            </a:r>
            <a:r>
              <a:rPr lang="en-US" err="1"/>
              <a:t>ostavljajući</a:t>
            </a:r>
            <a:r>
              <a:rPr lang="en-US"/>
              <a:t> </a:t>
            </a:r>
            <a:r>
              <a:rPr lang="en-US" err="1"/>
              <a:t>mogućnost</a:t>
            </a:r>
            <a:r>
              <a:rPr lang="en-US"/>
              <a:t> </a:t>
            </a:r>
            <a:r>
              <a:rPr lang="en-US" err="1"/>
              <a:t>proširivanja</a:t>
            </a:r>
            <a:r>
              <a:rPr lang="en-US"/>
              <a:t> </a:t>
            </a:r>
            <a:r>
              <a:rPr lang="en-US" err="1"/>
              <a:t>dodatnim</a:t>
            </a:r>
            <a:r>
              <a:rPr lang="en-US"/>
              <a:t> </a:t>
            </a:r>
            <a:r>
              <a:rPr lang="en-US" err="1"/>
              <a:t>funkcionalnostima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3532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Značajan</a:t>
            </a:r>
            <a:r>
              <a:rPr lang="en-US"/>
              <a:t> </a:t>
            </a:r>
            <a:r>
              <a:rPr lang="en-US" err="1"/>
              <a:t>napredak</a:t>
            </a:r>
            <a:r>
              <a:rPr lang="en-US"/>
              <a:t> </a:t>
            </a:r>
            <a:r>
              <a:rPr lang="en-US" err="1"/>
              <a:t>napravljen</a:t>
            </a:r>
            <a:r>
              <a:rPr lang="en-US"/>
              <a:t> je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prezentacijskom</a:t>
            </a:r>
            <a:r>
              <a:rPr lang="en-US"/>
              <a:t> </a:t>
            </a:r>
            <a:r>
              <a:rPr lang="en-US" err="1"/>
              <a:t>sloju</a:t>
            </a:r>
            <a:r>
              <a:rPr lang="en-US"/>
              <a:t>. </a:t>
            </a:r>
            <a:r>
              <a:rPr lang="en-US" err="1"/>
              <a:t>Staro</a:t>
            </a:r>
            <a:r>
              <a:rPr lang="en-US"/>
              <a:t> web </a:t>
            </a:r>
            <a:r>
              <a:rPr lang="en-US" err="1"/>
              <a:t>sučelje</a:t>
            </a:r>
            <a:r>
              <a:rPr lang="en-US"/>
              <a:t> </a:t>
            </a:r>
            <a:r>
              <a:rPr lang="en-US" err="1"/>
              <a:t>zamijenjeno</a:t>
            </a:r>
            <a:r>
              <a:rPr lang="en-US"/>
              <a:t> je </a:t>
            </a:r>
            <a:r>
              <a:rPr lang="en-US" err="1"/>
              <a:t>modernim</a:t>
            </a:r>
            <a:r>
              <a:rPr lang="en-US"/>
              <a:t> </a:t>
            </a:r>
            <a:r>
              <a:rPr lang="en-US" err="1"/>
              <a:t>dizajnom</a:t>
            </a:r>
            <a:r>
              <a:rPr lang="en-US"/>
              <a:t> koji </a:t>
            </a:r>
            <a:r>
              <a:rPr lang="en-US" err="1"/>
              <a:t>prati</a:t>
            </a:r>
            <a:r>
              <a:rPr lang="en-US"/>
              <a:t> </a:t>
            </a:r>
            <a:r>
              <a:rPr lang="en-US" err="1"/>
              <a:t>aktualne</a:t>
            </a:r>
            <a:r>
              <a:rPr lang="en-US"/>
              <a:t> web </a:t>
            </a:r>
            <a:r>
              <a:rPr lang="en-US" err="1"/>
              <a:t>standarde</a:t>
            </a:r>
            <a:r>
              <a:rPr lang="en-US"/>
              <a:t>.</a:t>
            </a:r>
            <a:endParaRPr lang="sr-Latn-RS"/>
          </a:p>
          <a:p>
            <a:pPr marL="285750" indent="-285750">
              <a:buFont typeface="Arial"/>
              <a:buChar char="•"/>
            </a:pPr>
            <a:r>
              <a:rPr lang="en-US" err="1"/>
              <a:t>Responzivnost</a:t>
            </a:r>
            <a:r>
              <a:rPr lang="en-US"/>
              <a:t>: Novo </a:t>
            </a:r>
            <a:r>
              <a:rPr lang="en-US" err="1"/>
              <a:t>sučelje</a:t>
            </a:r>
            <a:r>
              <a:rPr lang="en-US"/>
              <a:t> je u </a:t>
            </a:r>
            <a:r>
              <a:rPr lang="en-US" err="1"/>
              <a:t>potpunosti</a:t>
            </a:r>
            <a:r>
              <a:rPr lang="en-US"/>
              <a:t> </a:t>
            </a:r>
            <a:r>
              <a:rPr lang="en-US" err="1"/>
              <a:t>responzivno</a:t>
            </a:r>
            <a:r>
              <a:rPr lang="en-US"/>
              <a:t>, </a:t>
            </a:r>
            <a:r>
              <a:rPr lang="en-US" err="1"/>
              <a:t>što</a:t>
            </a:r>
            <a:r>
              <a:rPr lang="en-US"/>
              <a:t> </a:t>
            </a:r>
            <a:r>
              <a:rPr lang="en-US" err="1"/>
              <a:t>znači</a:t>
            </a:r>
            <a:r>
              <a:rPr lang="en-US"/>
              <a:t> da se </a:t>
            </a:r>
            <a:r>
              <a:rPr lang="en-US" err="1"/>
              <a:t>automatski</a:t>
            </a:r>
            <a:r>
              <a:rPr lang="en-US"/>
              <a:t> </a:t>
            </a:r>
            <a:r>
              <a:rPr lang="en-US" err="1"/>
              <a:t>prilagođava</a:t>
            </a:r>
            <a:r>
              <a:rPr lang="en-US"/>
              <a:t> </a:t>
            </a:r>
            <a:r>
              <a:rPr lang="en-US" err="1"/>
              <a:t>veličini</a:t>
            </a:r>
            <a:r>
              <a:rPr lang="en-US"/>
              <a:t> </a:t>
            </a:r>
            <a:r>
              <a:rPr lang="en-US" err="1"/>
              <a:t>ekrana</a:t>
            </a:r>
            <a:r>
              <a:rPr lang="en-US"/>
              <a:t>, </a:t>
            </a:r>
            <a:r>
              <a:rPr lang="en-US" err="1"/>
              <a:t>omogućujući</a:t>
            </a:r>
            <a:r>
              <a:rPr lang="en-US"/>
              <a:t> </a:t>
            </a:r>
            <a:r>
              <a:rPr lang="en-US" err="1"/>
              <a:t>administratorima</a:t>
            </a:r>
            <a:r>
              <a:rPr lang="en-US"/>
              <a:t> </a:t>
            </a:r>
            <a:r>
              <a:rPr lang="en-US" err="1"/>
              <a:t>imenika</a:t>
            </a:r>
            <a:r>
              <a:rPr lang="en-US"/>
              <a:t> rad </a:t>
            </a:r>
            <a:r>
              <a:rPr lang="en-US" err="1"/>
              <a:t>putem</a:t>
            </a:r>
            <a:r>
              <a:rPr lang="en-US"/>
              <a:t> </a:t>
            </a:r>
            <a:r>
              <a:rPr lang="en-US" err="1"/>
              <a:t>mobitela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tableta</a:t>
            </a:r>
            <a:r>
              <a:rPr lang="en-US"/>
              <a:t>.</a:t>
            </a:r>
            <a:endParaRPr lang="hr-HR"/>
          </a:p>
          <a:p>
            <a:pPr marL="285750" indent="-285750">
              <a:buFont typeface="Arial"/>
              <a:buChar char="•"/>
            </a:pPr>
            <a:r>
              <a:rPr lang="en-US"/>
              <a:t>UX/UI </a:t>
            </a:r>
            <a:r>
              <a:rPr lang="en-US" err="1"/>
              <a:t>Poboljšanja</a:t>
            </a:r>
            <a:r>
              <a:rPr lang="en-US"/>
              <a:t>: </a:t>
            </a:r>
            <a:r>
              <a:rPr lang="en-US" err="1"/>
              <a:t>Pojednostavljeni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tijekovi</a:t>
            </a:r>
            <a:r>
              <a:rPr lang="en-US"/>
              <a:t> rada (workflows) za </a:t>
            </a:r>
            <a:r>
              <a:rPr lang="en-US" err="1"/>
              <a:t>ažuriranje</a:t>
            </a:r>
            <a:r>
              <a:rPr lang="en-US"/>
              <a:t> </a:t>
            </a:r>
            <a:r>
              <a:rPr lang="en-US" err="1"/>
              <a:t>podataka</a:t>
            </a:r>
            <a:r>
              <a:rPr lang="en-US"/>
              <a:t>, </a:t>
            </a:r>
            <a:r>
              <a:rPr lang="en-US" err="1"/>
              <a:t>čineći</a:t>
            </a:r>
            <a:r>
              <a:rPr lang="en-US"/>
              <a:t> </a:t>
            </a:r>
            <a:r>
              <a:rPr lang="en-US" err="1"/>
              <a:t>aplikaciju</a:t>
            </a:r>
            <a:r>
              <a:rPr lang="en-US"/>
              <a:t> </a:t>
            </a:r>
            <a:r>
              <a:rPr lang="en-US" err="1"/>
              <a:t>intuitivnijom</a:t>
            </a:r>
            <a:r>
              <a:rPr lang="en-US"/>
              <a:t> za </a:t>
            </a:r>
            <a:r>
              <a:rPr lang="en-US" err="1"/>
              <a:t>nove</a:t>
            </a:r>
            <a:r>
              <a:rPr lang="en-US"/>
              <a:t> </a:t>
            </a:r>
            <a:r>
              <a:rPr lang="en-US" err="1"/>
              <a:t>korisnike</a:t>
            </a:r>
            <a:r>
              <a:rPr lang="en-US"/>
              <a:t>.</a:t>
            </a:r>
            <a:endParaRPr lang="hr-HR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959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CCD31-2B34-B3E5-BAFF-BC61345A4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8470BAFA-FE0D-593F-AAC7-082DEF1505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CFB4C4B-7F2D-B167-603B-FA780C92A8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Značajan</a:t>
            </a:r>
            <a:r>
              <a:rPr lang="en-US"/>
              <a:t> </a:t>
            </a:r>
            <a:r>
              <a:rPr lang="en-US" err="1"/>
              <a:t>napredak</a:t>
            </a:r>
            <a:r>
              <a:rPr lang="en-US"/>
              <a:t> </a:t>
            </a:r>
            <a:r>
              <a:rPr lang="en-US" err="1"/>
              <a:t>napravljen</a:t>
            </a:r>
            <a:r>
              <a:rPr lang="en-US"/>
              <a:t> je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prezentacijskom</a:t>
            </a:r>
            <a:r>
              <a:rPr lang="en-US"/>
              <a:t> </a:t>
            </a:r>
            <a:r>
              <a:rPr lang="en-US" err="1"/>
              <a:t>sloju</a:t>
            </a:r>
            <a:r>
              <a:rPr lang="en-US"/>
              <a:t>. </a:t>
            </a:r>
            <a:r>
              <a:rPr lang="en-US" err="1"/>
              <a:t>Staro</a:t>
            </a:r>
            <a:r>
              <a:rPr lang="en-US"/>
              <a:t> web </a:t>
            </a:r>
            <a:r>
              <a:rPr lang="en-US" err="1"/>
              <a:t>sučelje</a:t>
            </a:r>
            <a:r>
              <a:rPr lang="en-US"/>
              <a:t> </a:t>
            </a:r>
            <a:r>
              <a:rPr lang="en-US" err="1"/>
              <a:t>zamijenjeno</a:t>
            </a:r>
            <a:r>
              <a:rPr lang="en-US"/>
              <a:t> je </a:t>
            </a:r>
            <a:r>
              <a:rPr lang="en-US" err="1"/>
              <a:t>modernim</a:t>
            </a:r>
            <a:r>
              <a:rPr lang="en-US"/>
              <a:t> </a:t>
            </a:r>
            <a:r>
              <a:rPr lang="en-US" err="1"/>
              <a:t>dizajnom</a:t>
            </a:r>
            <a:r>
              <a:rPr lang="en-US"/>
              <a:t> koji </a:t>
            </a:r>
            <a:r>
              <a:rPr lang="en-US" err="1"/>
              <a:t>prati</a:t>
            </a:r>
            <a:r>
              <a:rPr lang="en-US"/>
              <a:t> </a:t>
            </a:r>
            <a:r>
              <a:rPr lang="en-US" err="1"/>
              <a:t>aktualne</a:t>
            </a:r>
            <a:r>
              <a:rPr lang="en-US"/>
              <a:t> web </a:t>
            </a:r>
            <a:r>
              <a:rPr lang="en-US" err="1"/>
              <a:t>standarde</a:t>
            </a:r>
            <a:r>
              <a:rPr lang="en-US"/>
              <a:t>.</a:t>
            </a:r>
            <a:endParaRPr lang="sr-Latn-RS"/>
          </a:p>
          <a:p>
            <a:pPr marL="285750" indent="-285750">
              <a:buFont typeface="Arial"/>
              <a:buChar char="•"/>
            </a:pPr>
            <a:r>
              <a:rPr lang="en-US" err="1"/>
              <a:t>Responzivnost</a:t>
            </a:r>
            <a:r>
              <a:rPr lang="en-US"/>
              <a:t>: Novo </a:t>
            </a:r>
            <a:r>
              <a:rPr lang="en-US" err="1"/>
              <a:t>sučelje</a:t>
            </a:r>
            <a:r>
              <a:rPr lang="en-US"/>
              <a:t> je u </a:t>
            </a:r>
            <a:r>
              <a:rPr lang="en-US" err="1"/>
              <a:t>potpunosti</a:t>
            </a:r>
            <a:r>
              <a:rPr lang="en-US"/>
              <a:t> </a:t>
            </a:r>
            <a:r>
              <a:rPr lang="en-US" err="1"/>
              <a:t>responzivno</a:t>
            </a:r>
            <a:r>
              <a:rPr lang="en-US"/>
              <a:t>, </a:t>
            </a:r>
            <a:r>
              <a:rPr lang="en-US" err="1"/>
              <a:t>što</a:t>
            </a:r>
            <a:r>
              <a:rPr lang="en-US"/>
              <a:t> </a:t>
            </a:r>
            <a:r>
              <a:rPr lang="en-US" err="1"/>
              <a:t>znači</a:t>
            </a:r>
            <a:r>
              <a:rPr lang="en-US"/>
              <a:t> da se </a:t>
            </a:r>
            <a:r>
              <a:rPr lang="en-US" err="1"/>
              <a:t>automatski</a:t>
            </a:r>
            <a:r>
              <a:rPr lang="en-US"/>
              <a:t> </a:t>
            </a:r>
            <a:r>
              <a:rPr lang="en-US" err="1"/>
              <a:t>prilagođava</a:t>
            </a:r>
            <a:r>
              <a:rPr lang="en-US"/>
              <a:t> </a:t>
            </a:r>
            <a:r>
              <a:rPr lang="en-US" err="1"/>
              <a:t>veličini</a:t>
            </a:r>
            <a:r>
              <a:rPr lang="en-US"/>
              <a:t> </a:t>
            </a:r>
            <a:r>
              <a:rPr lang="en-US" err="1"/>
              <a:t>ekrana</a:t>
            </a:r>
            <a:r>
              <a:rPr lang="en-US"/>
              <a:t>, </a:t>
            </a:r>
            <a:r>
              <a:rPr lang="en-US" err="1"/>
              <a:t>omogućujući</a:t>
            </a:r>
            <a:r>
              <a:rPr lang="en-US"/>
              <a:t> </a:t>
            </a:r>
            <a:r>
              <a:rPr lang="en-US" err="1"/>
              <a:t>administratorima</a:t>
            </a:r>
            <a:r>
              <a:rPr lang="en-US"/>
              <a:t> </a:t>
            </a:r>
            <a:r>
              <a:rPr lang="en-US" err="1"/>
              <a:t>imenika</a:t>
            </a:r>
            <a:r>
              <a:rPr lang="en-US"/>
              <a:t> rad </a:t>
            </a:r>
            <a:r>
              <a:rPr lang="en-US" err="1"/>
              <a:t>putem</a:t>
            </a:r>
            <a:r>
              <a:rPr lang="en-US"/>
              <a:t> </a:t>
            </a:r>
            <a:r>
              <a:rPr lang="en-US" err="1"/>
              <a:t>mobitela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tableta</a:t>
            </a:r>
            <a:r>
              <a:rPr lang="en-US"/>
              <a:t>.</a:t>
            </a:r>
            <a:endParaRPr lang="hr-HR"/>
          </a:p>
          <a:p>
            <a:pPr marL="285750" indent="-285750">
              <a:buFont typeface="Arial"/>
              <a:buChar char="•"/>
            </a:pPr>
            <a:r>
              <a:rPr lang="en-US"/>
              <a:t>UX/UI </a:t>
            </a:r>
            <a:r>
              <a:rPr lang="en-US" err="1"/>
              <a:t>Poboljšanja</a:t>
            </a:r>
            <a:r>
              <a:rPr lang="en-US"/>
              <a:t>: </a:t>
            </a:r>
            <a:r>
              <a:rPr lang="en-US" err="1"/>
              <a:t>Pojednostavljeni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tijekovi</a:t>
            </a:r>
            <a:r>
              <a:rPr lang="en-US"/>
              <a:t> rada (workflows) za </a:t>
            </a:r>
            <a:r>
              <a:rPr lang="en-US" err="1"/>
              <a:t>ažuriranje</a:t>
            </a:r>
            <a:r>
              <a:rPr lang="en-US"/>
              <a:t> </a:t>
            </a:r>
            <a:r>
              <a:rPr lang="en-US" err="1"/>
              <a:t>podataka</a:t>
            </a:r>
            <a:r>
              <a:rPr lang="en-US"/>
              <a:t>, </a:t>
            </a:r>
            <a:r>
              <a:rPr lang="en-US" err="1"/>
              <a:t>čineći</a:t>
            </a:r>
            <a:r>
              <a:rPr lang="en-US"/>
              <a:t> </a:t>
            </a:r>
            <a:r>
              <a:rPr lang="en-US" err="1"/>
              <a:t>aplikaciju</a:t>
            </a:r>
            <a:r>
              <a:rPr lang="en-US"/>
              <a:t> </a:t>
            </a:r>
            <a:r>
              <a:rPr lang="en-US" err="1"/>
              <a:t>intuitivnijom</a:t>
            </a:r>
            <a:r>
              <a:rPr lang="en-US"/>
              <a:t> za </a:t>
            </a:r>
            <a:r>
              <a:rPr lang="en-US" err="1"/>
              <a:t>nove</a:t>
            </a:r>
            <a:r>
              <a:rPr lang="en-US"/>
              <a:t> </a:t>
            </a:r>
            <a:r>
              <a:rPr lang="en-US" err="1"/>
              <a:t>korisnike</a:t>
            </a:r>
            <a:r>
              <a:rPr lang="en-US"/>
              <a:t>.</a:t>
            </a:r>
            <a:endParaRPr lang="hr-HR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33F67D1-6A4B-C98E-C109-E7E6839E45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3242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72EA7-4814-2D12-C964-2001236C4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347EA9F9-7AA0-A76E-2DD8-64FFD1DC46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9F276982-541F-5AE1-1CA4-08DDF996A1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Značajan</a:t>
            </a:r>
            <a:r>
              <a:rPr lang="en-US"/>
              <a:t> </a:t>
            </a:r>
            <a:r>
              <a:rPr lang="en-US" err="1"/>
              <a:t>napredak</a:t>
            </a:r>
            <a:r>
              <a:rPr lang="en-US"/>
              <a:t> </a:t>
            </a:r>
            <a:r>
              <a:rPr lang="en-US" err="1"/>
              <a:t>napravljen</a:t>
            </a:r>
            <a:r>
              <a:rPr lang="en-US"/>
              <a:t> je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prezentacijskom</a:t>
            </a:r>
            <a:r>
              <a:rPr lang="en-US"/>
              <a:t> </a:t>
            </a:r>
            <a:r>
              <a:rPr lang="en-US" err="1"/>
              <a:t>sloju</a:t>
            </a:r>
            <a:r>
              <a:rPr lang="en-US"/>
              <a:t>. </a:t>
            </a:r>
            <a:r>
              <a:rPr lang="en-US" err="1"/>
              <a:t>Staro</a:t>
            </a:r>
            <a:r>
              <a:rPr lang="en-US"/>
              <a:t> web </a:t>
            </a:r>
            <a:r>
              <a:rPr lang="en-US" err="1"/>
              <a:t>sučelje</a:t>
            </a:r>
            <a:r>
              <a:rPr lang="en-US"/>
              <a:t> </a:t>
            </a:r>
            <a:r>
              <a:rPr lang="en-US" err="1"/>
              <a:t>zamijenjeno</a:t>
            </a:r>
            <a:r>
              <a:rPr lang="en-US"/>
              <a:t> je </a:t>
            </a:r>
            <a:r>
              <a:rPr lang="en-US" err="1"/>
              <a:t>modernim</a:t>
            </a:r>
            <a:r>
              <a:rPr lang="en-US"/>
              <a:t> </a:t>
            </a:r>
            <a:r>
              <a:rPr lang="en-US" err="1"/>
              <a:t>dizajnom</a:t>
            </a:r>
            <a:r>
              <a:rPr lang="en-US"/>
              <a:t> koji </a:t>
            </a:r>
            <a:r>
              <a:rPr lang="en-US" err="1"/>
              <a:t>prati</a:t>
            </a:r>
            <a:r>
              <a:rPr lang="en-US"/>
              <a:t> </a:t>
            </a:r>
            <a:r>
              <a:rPr lang="en-US" err="1"/>
              <a:t>aktualne</a:t>
            </a:r>
            <a:r>
              <a:rPr lang="en-US"/>
              <a:t> web </a:t>
            </a:r>
            <a:r>
              <a:rPr lang="en-US" err="1"/>
              <a:t>standarde</a:t>
            </a:r>
            <a:r>
              <a:rPr lang="en-US"/>
              <a:t>.</a:t>
            </a:r>
            <a:endParaRPr lang="sr-Latn-RS"/>
          </a:p>
          <a:p>
            <a:pPr marL="285750" indent="-285750">
              <a:buFont typeface="Arial"/>
              <a:buChar char="•"/>
            </a:pPr>
            <a:r>
              <a:rPr lang="en-US" err="1"/>
              <a:t>Responzivnost</a:t>
            </a:r>
            <a:r>
              <a:rPr lang="en-US"/>
              <a:t>: Novo </a:t>
            </a:r>
            <a:r>
              <a:rPr lang="en-US" err="1"/>
              <a:t>sučelje</a:t>
            </a:r>
            <a:r>
              <a:rPr lang="en-US"/>
              <a:t> je u </a:t>
            </a:r>
            <a:r>
              <a:rPr lang="en-US" err="1"/>
              <a:t>potpunosti</a:t>
            </a:r>
            <a:r>
              <a:rPr lang="en-US"/>
              <a:t> </a:t>
            </a:r>
            <a:r>
              <a:rPr lang="en-US" err="1"/>
              <a:t>responzivno</a:t>
            </a:r>
            <a:r>
              <a:rPr lang="en-US"/>
              <a:t>, </a:t>
            </a:r>
            <a:r>
              <a:rPr lang="en-US" err="1"/>
              <a:t>što</a:t>
            </a:r>
            <a:r>
              <a:rPr lang="en-US"/>
              <a:t> </a:t>
            </a:r>
            <a:r>
              <a:rPr lang="en-US" err="1"/>
              <a:t>znači</a:t>
            </a:r>
            <a:r>
              <a:rPr lang="en-US"/>
              <a:t> da se </a:t>
            </a:r>
            <a:r>
              <a:rPr lang="en-US" err="1"/>
              <a:t>automatski</a:t>
            </a:r>
            <a:r>
              <a:rPr lang="en-US"/>
              <a:t> </a:t>
            </a:r>
            <a:r>
              <a:rPr lang="en-US" err="1"/>
              <a:t>prilagođava</a:t>
            </a:r>
            <a:r>
              <a:rPr lang="en-US"/>
              <a:t> </a:t>
            </a:r>
            <a:r>
              <a:rPr lang="en-US" err="1"/>
              <a:t>veličini</a:t>
            </a:r>
            <a:r>
              <a:rPr lang="en-US"/>
              <a:t> </a:t>
            </a:r>
            <a:r>
              <a:rPr lang="en-US" err="1"/>
              <a:t>ekrana</a:t>
            </a:r>
            <a:r>
              <a:rPr lang="en-US"/>
              <a:t>, </a:t>
            </a:r>
            <a:r>
              <a:rPr lang="en-US" err="1"/>
              <a:t>omogućujući</a:t>
            </a:r>
            <a:r>
              <a:rPr lang="en-US"/>
              <a:t> </a:t>
            </a:r>
            <a:r>
              <a:rPr lang="en-US" err="1"/>
              <a:t>administratorima</a:t>
            </a:r>
            <a:r>
              <a:rPr lang="en-US"/>
              <a:t> </a:t>
            </a:r>
            <a:r>
              <a:rPr lang="en-US" err="1"/>
              <a:t>imenika</a:t>
            </a:r>
            <a:r>
              <a:rPr lang="en-US"/>
              <a:t> rad </a:t>
            </a:r>
            <a:r>
              <a:rPr lang="en-US" err="1"/>
              <a:t>putem</a:t>
            </a:r>
            <a:r>
              <a:rPr lang="en-US"/>
              <a:t> </a:t>
            </a:r>
            <a:r>
              <a:rPr lang="en-US" err="1"/>
              <a:t>mobitela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tableta</a:t>
            </a:r>
            <a:r>
              <a:rPr lang="en-US"/>
              <a:t>.</a:t>
            </a:r>
            <a:endParaRPr lang="hr-HR"/>
          </a:p>
          <a:p>
            <a:pPr marL="285750" indent="-285750">
              <a:buFont typeface="Arial"/>
              <a:buChar char="•"/>
            </a:pPr>
            <a:r>
              <a:rPr lang="en-US"/>
              <a:t>UX/UI </a:t>
            </a:r>
            <a:r>
              <a:rPr lang="en-US" err="1"/>
              <a:t>Poboljšanja</a:t>
            </a:r>
            <a:r>
              <a:rPr lang="en-US"/>
              <a:t>: </a:t>
            </a:r>
            <a:r>
              <a:rPr lang="en-US" err="1"/>
              <a:t>Pojednostavljeni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tijekovi</a:t>
            </a:r>
            <a:r>
              <a:rPr lang="en-US"/>
              <a:t> rada (workflows) za </a:t>
            </a:r>
            <a:r>
              <a:rPr lang="en-US" err="1"/>
              <a:t>ažuriranje</a:t>
            </a:r>
            <a:r>
              <a:rPr lang="en-US"/>
              <a:t> </a:t>
            </a:r>
            <a:r>
              <a:rPr lang="en-US" err="1"/>
              <a:t>podataka</a:t>
            </a:r>
            <a:r>
              <a:rPr lang="en-US"/>
              <a:t>, </a:t>
            </a:r>
            <a:r>
              <a:rPr lang="en-US" err="1"/>
              <a:t>čineći</a:t>
            </a:r>
            <a:r>
              <a:rPr lang="en-US"/>
              <a:t> </a:t>
            </a:r>
            <a:r>
              <a:rPr lang="en-US" err="1"/>
              <a:t>aplikaciju</a:t>
            </a:r>
            <a:r>
              <a:rPr lang="en-US"/>
              <a:t> </a:t>
            </a:r>
            <a:r>
              <a:rPr lang="en-US" err="1"/>
              <a:t>intuitivnijom</a:t>
            </a:r>
            <a:r>
              <a:rPr lang="en-US"/>
              <a:t> za </a:t>
            </a:r>
            <a:r>
              <a:rPr lang="en-US" err="1"/>
              <a:t>nove</a:t>
            </a:r>
            <a:r>
              <a:rPr lang="en-US"/>
              <a:t> </a:t>
            </a:r>
            <a:r>
              <a:rPr lang="en-US" err="1"/>
              <a:t>korisnike</a:t>
            </a:r>
            <a:r>
              <a:rPr lang="en-US"/>
              <a:t>.</a:t>
            </a:r>
            <a:endParaRPr lang="hr-HR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C717722-5356-9943-DF0B-02E98E4DBE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1777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2F3EB-3485-7047-F087-E04E1AB65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44EDE61F-758A-92D5-0C19-10D5FDF936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B636672D-EC13-F9F5-D561-5D51723BB6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Značajan</a:t>
            </a:r>
            <a:r>
              <a:rPr lang="en-US"/>
              <a:t> </a:t>
            </a:r>
            <a:r>
              <a:rPr lang="en-US" err="1"/>
              <a:t>napredak</a:t>
            </a:r>
            <a:r>
              <a:rPr lang="en-US"/>
              <a:t> </a:t>
            </a:r>
            <a:r>
              <a:rPr lang="en-US" err="1"/>
              <a:t>napravljen</a:t>
            </a:r>
            <a:r>
              <a:rPr lang="en-US"/>
              <a:t> je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prezentacijskom</a:t>
            </a:r>
            <a:r>
              <a:rPr lang="en-US"/>
              <a:t> </a:t>
            </a:r>
            <a:r>
              <a:rPr lang="en-US" err="1"/>
              <a:t>sloju</a:t>
            </a:r>
            <a:r>
              <a:rPr lang="en-US"/>
              <a:t>. </a:t>
            </a:r>
            <a:r>
              <a:rPr lang="en-US" err="1"/>
              <a:t>Staro</a:t>
            </a:r>
            <a:r>
              <a:rPr lang="en-US"/>
              <a:t> web </a:t>
            </a:r>
            <a:r>
              <a:rPr lang="en-US" err="1"/>
              <a:t>sučelje</a:t>
            </a:r>
            <a:r>
              <a:rPr lang="en-US"/>
              <a:t> </a:t>
            </a:r>
            <a:r>
              <a:rPr lang="en-US" err="1"/>
              <a:t>zamijenjeno</a:t>
            </a:r>
            <a:r>
              <a:rPr lang="en-US"/>
              <a:t> je </a:t>
            </a:r>
            <a:r>
              <a:rPr lang="en-US" err="1"/>
              <a:t>modernim</a:t>
            </a:r>
            <a:r>
              <a:rPr lang="en-US"/>
              <a:t> </a:t>
            </a:r>
            <a:r>
              <a:rPr lang="en-US" err="1"/>
              <a:t>dizajnom</a:t>
            </a:r>
            <a:r>
              <a:rPr lang="en-US"/>
              <a:t> koji </a:t>
            </a:r>
            <a:r>
              <a:rPr lang="en-US" err="1"/>
              <a:t>prati</a:t>
            </a:r>
            <a:r>
              <a:rPr lang="en-US"/>
              <a:t> </a:t>
            </a:r>
            <a:r>
              <a:rPr lang="en-US" err="1"/>
              <a:t>aktualne</a:t>
            </a:r>
            <a:r>
              <a:rPr lang="en-US"/>
              <a:t> web </a:t>
            </a:r>
            <a:r>
              <a:rPr lang="en-US" err="1"/>
              <a:t>standarde</a:t>
            </a:r>
            <a:r>
              <a:rPr lang="en-US"/>
              <a:t>.</a:t>
            </a:r>
            <a:endParaRPr lang="sr-Latn-RS"/>
          </a:p>
          <a:p>
            <a:pPr marL="285750" indent="-285750">
              <a:buFont typeface="Arial"/>
              <a:buChar char="•"/>
            </a:pPr>
            <a:r>
              <a:rPr lang="en-US" err="1"/>
              <a:t>Responzivnost</a:t>
            </a:r>
            <a:r>
              <a:rPr lang="en-US"/>
              <a:t>: Novo </a:t>
            </a:r>
            <a:r>
              <a:rPr lang="en-US" err="1"/>
              <a:t>sučelje</a:t>
            </a:r>
            <a:r>
              <a:rPr lang="en-US"/>
              <a:t> je u </a:t>
            </a:r>
            <a:r>
              <a:rPr lang="en-US" err="1"/>
              <a:t>potpunosti</a:t>
            </a:r>
            <a:r>
              <a:rPr lang="en-US"/>
              <a:t> </a:t>
            </a:r>
            <a:r>
              <a:rPr lang="en-US" err="1"/>
              <a:t>responzivno</a:t>
            </a:r>
            <a:r>
              <a:rPr lang="en-US"/>
              <a:t>, </a:t>
            </a:r>
            <a:r>
              <a:rPr lang="en-US" err="1"/>
              <a:t>što</a:t>
            </a:r>
            <a:r>
              <a:rPr lang="en-US"/>
              <a:t> </a:t>
            </a:r>
            <a:r>
              <a:rPr lang="en-US" err="1"/>
              <a:t>znači</a:t>
            </a:r>
            <a:r>
              <a:rPr lang="en-US"/>
              <a:t> da se </a:t>
            </a:r>
            <a:r>
              <a:rPr lang="en-US" err="1"/>
              <a:t>automatski</a:t>
            </a:r>
            <a:r>
              <a:rPr lang="en-US"/>
              <a:t> </a:t>
            </a:r>
            <a:r>
              <a:rPr lang="en-US" err="1"/>
              <a:t>prilagođava</a:t>
            </a:r>
            <a:r>
              <a:rPr lang="en-US"/>
              <a:t> </a:t>
            </a:r>
            <a:r>
              <a:rPr lang="en-US" err="1"/>
              <a:t>veličini</a:t>
            </a:r>
            <a:r>
              <a:rPr lang="en-US"/>
              <a:t> </a:t>
            </a:r>
            <a:r>
              <a:rPr lang="en-US" err="1"/>
              <a:t>ekrana</a:t>
            </a:r>
            <a:r>
              <a:rPr lang="en-US"/>
              <a:t>, </a:t>
            </a:r>
            <a:r>
              <a:rPr lang="en-US" err="1"/>
              <a:t>omogućujući</a:t>
            </a:r>
            <a:r>
              <a:rPr lang="en-US"/>
              <a:t> </a:t>
            </a:r>
            <a:r>
              <a:rPr lang="en-US" err="1"/>
              <a:t>administratorima</a:t>
            </a:r>
            <a:r>
              <a:rPr lang="en-US"/>
              <a:t> </a:t>
            </a:r>
            <a:r>
              <a:rPr lang="en-US" err="1"/>
              <a:t>imenika</a:t>
            </a:r>
            <a:r>
              <a:rPr lang="en-US"/>
              <a:t> rad </a:t>
            </a:r>
            <a:r>
              <a:rPr lang="en-US" err="1"/>
              <a:t>putem</a:t>
            </a:r>
            <a:r>
              <a:rPr lang="en-US"/>
              <a:t> </a:t>
            </a:r>
            <a:r>
              <a:rPr lang="en-US" err="1"/>
              <a:t>mobitela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tableta</a:t>
            </a:r>
            <a:r>
              <a:rPr lang="en-US"/>
              <a:t>.</a:t>
            </a:r>
            <a:endParaRPr lang="hr-HR"/>
          </a:p>
          <a:p>
            <a:pPr marL="285750" indent="-285750">
              <a:buFont typeface="Arial"/>
              <a:buChar char="•"/>
            </a:pPr>
            <a:r>
              <a:rPr lang="en-US"/>
              <a:t>UX/UI </a:t>
            </a:r>
            <a:r>
              <a:rPr lang="en-US" err="1"/>
              <a:t>Poboljšanja</a:t>
            </a:r>
            <a:r>
              <a:rPr lang="en-US"/>
              <a:t>: </a:t>
            </a:r>
            <a:r>
              <a:rPr lang="en-US" err="1"/>
              <a:t>Pojednostavljeni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tijekovi</a:t>
            </a:r>
            <a:r>
              <a:rPr lang="en-US"/>
              <a:t> rada (workflows) za </a:t>
            </a:r>
            <a:r>
              <a:rPr lang="en-US" err="1"/>
              <a:t>ažuriranje</a:t>
            </a:r>
            <a:r>
              <a:rPr lang="en-US"/>
              <a:t> </a:t>
            </a:r>
            <a:r>
              <a:rPr lang="en-US" err="1"/>
              <a:t>podataka</a:t>
            </a:r>
            <a:r>
              <a:rPr lang="en-US"/>
              <a:t>, </a:t>
            </a:r>
            <a:r>
              <a:rPr lang="en-US" err="1"/>
              <a:t>čineći</a:t>
            </a:r>
            <a:r>
              <a:rPr lang="en-US"/>
              <a:t> </a:t>
            </a:r>
            <a:r>
              <a:rPr lang="en-US" err="1"/>
              <a:t>aplikaciju</a:t>
            </a:r>
            <a:r>
              <a:rPr lang="en-US"/>
              <a:t> </a:t>
            </a:r>
            <a:r>
              <a:rPr lang="en-US" err="1"/>
              <a:t>intuitivnijom</a:t>
            </a:r>
            <a:r>
              <a:rPr lang="en-US"/>
              <a:t> za </a:t>
            </a:r>
            <a:r>
              <a:rPr lang="en-US" err="1"/>
              <a:t>nove</a:t>
            </a:r>
            <a:r>
              <a:rPr lang="en-US"/>
              <a:t> </a:t>
            </a:r>
            <a:r>
              <a:rPr lang="en-US" err="1"/>
              <a:t>korisnike</a:t>
            </a:r>
            <a:r>
              <a:rPr lang="en-US"/>
              <a:t>.</a:t>
            </a:r>
            <a:endParaRPr lang="hr-HR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32FDF7A-C52D-A2AB-0DBD-0B304625E2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5517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Iako</a:t>
            </a:r>
            <a:r>
              <a:rPr lang="en-US"/>
              <a:t> je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prethodna</a:t>
            </a:r>
            <a:r>
              <a:rPr lang="en-US"/>
              <a:t> </a:t>
            </a:r>
            <a:r>
              <a:rPr lang="en-US" err="1"/>
              <a:t>verzija</a:t>
            </a:r>
            <a:r>
              <a:rPr lang="en-US"/>
              <a:t> AOSI </a:t>
            </a:r>
            <a:r>
              <a:rPr lang="en-US" err="1"/>
              <a:t>aplikacije</a:t>
            </a:r>
            <a:r>
              <a:rPr lang="en-US"/>
              <a:t> </a:t>
            </a:r>
            <a:r>
              <a:rPr lang="en-US" err="1"/>
              <a:t>imala</a:t>
            </a:r>
            <a:r>
              <a:rPr lang="en-US"/>
              <a:t> </a:t>
            </a:r>
            <a:r>
              <a:rPr lang="en-US" err="1"/>
              <a:t>mogućnost</a:t>
            </a:r>
            <a:r>
              <a:rPr lang="en-US"/>
              <a:t> </a:t>
            </a:r>
            <a:r>
              <a:rPr lang="en-US" err="1"/>
              <a:t>korištenja</a:t>
            </a:r>
            <a:r>
              <a:rPr lang="en-US"/>
              <a:t> </a:t>
            </a:r>
            <a:r>
              <a:rPr lang="en-US" err="1"/>
              <a:t>modula</a:t>
            </a:r>
            <a:r>
              <a:rPr lang="en-US"/>
              <a:t>, </a:t>
            </a:r>
            <a:r>
              <a:rPr lang="en-US" err="1"/>
              <a:t>korištenje</a:t>
            </a:r>
            <a:r>
              <a:rPr lang="en-US"/>
              <a:t> </a:t>
            </a:r>
            <a:r>
              <a:rPr lang="en-US" err="1"/>
              <a:t>HeartPhrame</a:t>
            </a:r>
            <a:r>
              <a:rPr lang="en-US"/>
              <a:t> </a:t>
            </a:r>
            <a:r>
              <a:rPr lang="en-US" err="1"/>
              <a:t>razvojnog</a:t>
            </a:r>
            <a:r>
              <a:rPr lang="en-US"/>
              <a:t> </a:t>
            </a:r>
            <a:r>
              <a:rPr lang="en-US" err="1"/>
              <a:t>okvira</a:t>
            </a:r>
            <a:r>
              <a:rPr lang="en-US"/>
              <a:t> u </a:t>
            </a:r>
            <a:r>
              <a:rPr lang="en-US" err="1"/>
              <a:t>novoj</a:t>
            </a:r>
            <a:r>
              <a:rPr lang="en-US"/>
              <a:t> </a:t>
            </a:r>
            <a:r>
              <a:rPr lang="en-US" err="1"/>
              <a:t>verziji</a:t>
            </a:r>
            <a:r>
              <a:rPr lang="en-US"/>
              <a:t> </a:t>
            </a:r>
            <a:r>
              <a:rPr lang="en-US" err="1"/>
              <a:t>omogućilo</a:t>
            </a:r>
            <a:r>
              <a:rPr lang="en-US"/>
              <a:t> je </a:t>
            </a:r>
            <a:r>
              <a:rPr lang="en-US" err="1"/>
              <a:t>definiranje</a:t>
            </a:r>
            <a:r>
              <a:rPr lang="en-US"/>
              <a:t> </a:t>
            </a:r>
            <a:r>
              <a:rPr lang="en-US" err="1"/>
              <a:t>modula</a:t>
            </a:r>
            <a:r>
              <a:rPr lang="en-US"/>
              <a:t> koji se po </a:t>
            </a:r>
            <a:r>
              <a:rPr lang="en-US" err="1"/>
              <a:t>potrebi</a:t>
            </a:r>
            <a:r>
              <a:rPr lang="en-US"/>
              <a:t> </a:t>
            </a:r>
            <a:r>
              <a:rPr lang="en-US" err="1"/>
              <a:t>mogu</a:t>
            </a:r>
            <a:r>
              <a:rPr lang="en-US"/>
              <a:t> </a:t>
            </a:r>
            <a:r>
              <a:rPr lang="en-US" err="1"/>
              <a:t>instalirati</a:t>
            </a:r>
            <a:r>
              <a:rPr lang="en-US"/>
              <a:t> </a:t>
            </a:r>
            <a:r>
              <a:rPr lang="en-US" err="1"/>
              <a:t>pomoću</a:t>
            </a:r>
            <a:r>
              <a:rPr lang="en-US"/>
              <a:t> </a:t>
            </a:r>
            <a:r>
              <a:rPr lang="en-US" err="1"/>
              <a:t>Composera</a:t>
            </a:r>
            <a:r>
              <a:rPr lang="en-US"/>
              <a:t>.</a:t>
            </a:r>
            <a:endParaRPr lang="sr-Latn-RS"/>
          </a:p>
          <a:p>
            <a:r>
              <a:rPr lang="en-US"/>
              <a:t>AOSI </a:t>
            </a:r>
            <a:r>
              <a:rPr lang="en-US" err="1"/>
              <a:t>standardno</a:t>
            </a:r>
            <a:r>
              <a:rPr lang="en-US"/>
              <a:t> </a:t>
            </a:r>
            <a:r>
              <a:rPr lang="en-US" err="1"/>
              <a:t>dolazi</a:t>
            </a:r>
            <a:r>
              <a:rPr lang="en-US"/>
              <a:t> </a:t>
            </a:r>
            <a:r>
              <a:rPr lang="en-US" err="1"/>
              <a:t>sa</a:t>
            </a:r>
            <a:r>
              <a:rPr lang="en-US"/>
              <a:t> </a:t>
            </a:r>
            <a:r>
              <a:rPr lang="en-US" err="1"/>
              <a:t>sljedećim</a:t>
            </a:r>
            <a:r>
              <a:rPr lang="en-US"/>
              <a:t> </a:t>
            </a:r>
            <a:r>
              <a:rPr lang="en-US" err="1"/>
              <a:t>dostupnim</a:t>
            </a:r>
            <a:r>
              <a:rPr lang="en-US"/>
              <a:t> </a:t>
            </a:r>
            <a:r>
              <a:rPr lang="en-US" err="1"/>
              <a:t>modulima</a:t>
            </a:r>
            <a:r>
              <a:rPr lang="en-US"/>
              <a:t>, a koji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sada</a:t>
            </a:r>
            <a:r>
              <a:rPr lang="en-US"/>
              <a:t> </a:t>
            </a:r>
            <a:r>
              <a:rPr lang="en-US" err="1"/>
              <a:t>prilagođeni</a:t>
            </a:r>
            <a:r>
              <a:rPr lang="en-US"/>
              <a:t> </a:t>
            </a:r>
            <a:r>
              <a:rPr lang="en-US" err="1"/>
              <a:t>novoj</a:t>
            </a:r>
            <a:r>
              <a:rPr lang="en-US"/>
              <a:t> </a:t>
            </a:r>
            <a:r>
              <a:rPr lang="en-US" err="1"/>
              <a:t>verziji</a:t>
            </a:r>
            <a:r>
              <a:rPr lang="en-US"/>
              <a:t> </a:t>
            </a:r>
            <a:r>
              <a:rPr lang="en-US" err="1"/>
              <a:t>aplikacije</a:t>
            </a:r>
            <a:r>
              <a:rPr lang="en-US"/>
              <a:t>:</a:t>
            </a:r>
            <a:endParaRPr lang="sr-Latn-R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7279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 </a:t>
            </a:r>
            <a:r>
              <a:rPr lang="en-US" err="1"/>
              <a:t>sklopu</a:t>
            </a:r>
            <a:r>
              <a:rPr lang="en-US"/>
              <a:t> </a:t>
            </a:r>
            <a:r>
              <a:rPr lang="en-US" err="1"/>
              <a:t>unaprijeđenja</a:t>
            </a:r>
            <a:r>
              <a:rPr lang="en-US"/>
              <a:t> </a:t>
            </a:r>
            <a:r>
              <a:rPr lang="en-US" err="1"/>
              <a:t>sigurnosnog</a:t>
            </a:r>
            <a:r>
              <a:rPr lang="en-US"/>
              <a:t> </a:t>
            </a:r>
            <a:r>
              <a:rPr lang="en-US" err="1"/>
              <a:t>okvira</a:t>
            </a:r>
            <a:r>
              <a:rPr lang="en-US"/>
              <a:t> </a:t>
            </a:r>
            <a:r>
              <a:rPr lang="en-US" err="1"/>
              <a:t>servisa</a:t>
            </a:r>
            <a:r>
              <a:rPr lang="en-US"/>
              <a:t>, </a:t>
            </a:r>
            <a:r>
              <a:rPr lang="en-US" err="1"/>
              <a:t>implementirana</a:t>
            </a:r>
            <a:r>
              <a:rPr lang="en-US"/>
              <a:t> je </a:t>
            </a:r>
            <a:r>
              <a:rPr lang="en-US" err="1"/>
              <a:t>podrška</a:t>
            </a:r>
            <a:r>
              <a:rPr lang="en-US"/>
              <a:t> za </a:t>
            </a:r>
            <a:r>
              <a:rPr lang="en-US" err="1"/>
              <a:t>dvosmjernu</a:t>
            </a:r>
            <a:r>
              <a:rPr lang="en-US"/>
              <a:t> TLS </a:t>
            </a:r>
            <a:r>
              <a:rPr lang="en-US" err="1"/>
              <a:t>autentikaciju</a:t>
            </a:r>
            <a:r>
              <a:rPr lang="en-US"/>
              <a:t> (Mutual TLS, </a:t>
            </a:r>
            <a:r>
              <a:rPr lang="en-US" err="1"/>
              <a:t>mTLS</a:t>
            </a:r>
            <a:r>
              <a:rPr lang="en-US"/>
              <a:t>). Do </a:t>
            </a:r>
            <a:r>
              <a:rPr lang="en-US" err="1"/>
              <a:t>sada</a:t>
            </a:r>
            <a:r>
              <a:rPr lang="en-US"/>
              <a:t> se </a:t>
            </a:r>
            <a:r>
              <a:rPr lang="en-US" err="1"/>
              <a:t>kontrola</a:t>
            </a:r>
            <a:r>
              <a:rPr lang="en-US"/>
              <a:t> </a:t>
            </a:r>
            <a:r>
              <a:rPr lang="en-US" err="1"/>
              <a:t>pristupa</a:t>
            </a:r>
            <a:r>
              <a:rPr lang="en-US"/>
              <a:t> </a:t>
            </a:r>
            <a:r>
              <a:rPr lang="en-US" err="1"/>
              <a:t>oslanjala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autentikaciju</a:t>
            </a:r>
            <a:r>
              <a:rPr lang="en-US"/>
              <a:t> </a:t>
            </a:r>
            <a:r>
              <a:rPr lang="en-US" err="1"/>
              <a:t>korisničkim</a:t>
            </a:r>
            <a:r>
              <a:rPr lang="en-US"/>
              <a:t> </a:t>
            </a:r>
            <a:r>
              <a:rPr lang="en-US" err="1"/>
              <a:t>podacima</a:t>
            </a:r>
            <a:r>
              <a:rPr lang="en-US"/>
              <a:t> (</a:t>
            </a:r>
            <a:r>
              <a:rPr lang="en-US" err="1"/>
              <a:t>korisničko</a:t>
            </a:r>
            <a:r>
              <a:rPr lang="en-US"/>
              <a:t> </a:t>
            </a:r>
            <a:r>
              <a:rPr lang="en-US" err="1"/>
              <a:t>ime</a:t>
            </a:r>
            <a:r>
              <a:rPr lang="en-US"/>
              <a:t>/</a:t>
            </a:r>
            <a:r>
              <a:rPr lang="en-US" err="1"/>
              <a:t>zaporka</a:t>
            </a:r>
            <a:r>
              <a:rPr lang="en-US"/>
              <a:t>) </a:t>
            </a:r>
            <a:r>
              <a:rPr lang="en-US" err="1"/>
              <a:t>ili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restrikcije</a:t>
            </a:r>
            <a:r>
              <a:rPr lang="en-US"/>
              <a:t> </a:t>
            </a:r>
            <a:r>
              <a:rPr lang="en-US" err="1"/>
              <a:t>mrežnog</a:t>
            </a:r>
            <a:r>
              <a:rPr lang="en-US"/>
              <a:t> </a:t>
            </a:r>
            <a:r>
              <a:rPr lang="en-US" err="1"/>
              <a:t>pristupa</a:t>
            </a:r>
            <a:r>
              <a:rPr lang="en-US"/>
              <a:t> (IP </a:t>
            </a:r>
            <a:r>
              <a:rPr lang="en-US" err="1"/>
              <a:t>filtriranje</a:t>
            </a:r>
            <a:r>
              <a:rPr lang="en-US"/>
              <a:t>).</a:t>
            </a:r>
            <a:endParaRPr lang="sr-Latn-RS"/>
          </a:p>
          <a:p>
            <a:r>
              <a:rPr lang="en-US"/>
              <a:t>Nova </a:t>
            </a:r>
            <a:r>
              <a:rPr lang="en-US" err="1"/>
              <a:t>funkcionalnost</a:t>
            </a:r>
            <a:r>
              <a:rPr lang="en-US"/>
              <a:t> </a:t>
            </a:r>
            <a:r>
              <a:rPr lang="en-US" err="1"/>
              <a:t>omogućuje</a:t>
            </a:r>
            <a:r>
              <a:rPr lang="en-US"/>
              <a:t> </a:t>
            </a:r>
            <a:r>
              <a:rPr lang="en-US" err="1"/>
              <a:t>identifikaciju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autorizaciju</a:t>
            </a:r>
            <a:r>
              <a:rPr lang="en-US"/>
              <a:t> </a:t>
            </a:r>
            <a:r>
              <a:rPr lang="en-US" err="1"/>
              <a:t>klijenata</a:t>
            </a:r>
            <a:r>
              <a:rPr lang="en-US"/>
              <a:t> </a:t>
            </a:r>
            <a:r>
              <a:rPr lang="en-US" err="1"/>
              <a:t>putem</a:t>
            </a:r>
            <a:r>
              <a:rPr lang="en-US"/>
              <a:t> </a:t>
            </a:r>
            <a:r>
              <a:rPr lang="en-US" err="1"/>
              <a:t>digitalnih</a:t>
            </a:r>
            <a:r>
              <a:rPr lang="en-US"/>
              <a:t> </a:t>
            </a:r>
            <a:r>
              <a:rPr lang="en-US" err="1"/>
              <a:t>certifikata</a:t>
            </a:r>
            <a:r>
              <a:rPr lang="en-US"/>
              <a:t>. </a:t>
            </a:r>
            <a:r>
              <a:rPr lang="en-US" err="1"/>
              <a:t>Ovime</a:t>
            </a:r>
            <a:r>
              <a:rPr lang="en-US"/>
              <a:t> se </a:t>
            </a:r>
            <a:r>
              <a:rPr lang="en-US" err="1"/>
              <a:t>postiže</a:t>
            </a:r>
            <a:r>
              <a:rPr lang="en-US"/>
              <a:t> </a:t>
            </a:r>
            <a:r>
              <a:rPr lang="en-US" err="1"/>
              <a:t>kriptografska</a:t>
            </a:r>
            <a:r>
              <a:rPr lang="en-US"/>
              <a:t> </a:t>
            </a:r>
            <a:r>
              <a:rPr lang="en-US" err="1"/>
              <a:t>potvrda</a:t>
            </a:r>
            <a:r>
              <a:rPr lang="en-US"/>
              <a:t> </a:t>
            </a:r>
            <a:r>
              <a:rPr lang="en-US" err="1"/>
              <a:t>identiteta</a:t>
            </a:r>
            <a:r>
              <a:rPr lang="en-US"/>
              <a:t> </a:t>
            </a:r>
            <a:r>
              <a:rPr lang="en-US" err="1"/>
              <a:t>uređaja</a:t>
            </a:r>
            <a:r>
              <a:rPr lang="en-US"/>
              <a:t> </a:t>
            </a:r>
            <a:r>
              <a:rPr lang="en-US" err="1"/>
              <a:t>ili</a:t>
            </a:r>
            <a:r>
              <a:rPr lang="en-US"/>
              <a:t> </a:t>
            </a:r>
            <a:r>
              <a:rPr lang="en-US" err="1"/>
              <a:t>sustava</a:t>
            </a:r>
            <a:r>
              <a:rPr lang="en-US"/>
              <a:t> koji </a:t>
            </a:r>
            <a:r>
              <a:rPr lang="en-US" err="1"/>
              <a:t>pristupa</a:t>
            </a:r>
            <a:r>
              <a:rPr lang="en-US"/>
              <a:t> </a:t>
            </a:r>
            <a:r>
              <a:rPr lang="en-US" err="1"/>
              <a:t>servisu</a:t>
            </a:r>
            <a:r>
              <a:rPr lang="en-US"/>
              <a:t> </a:t>
            </a:r>
            <a:r>
              <a:rPr lang="en-US" err="1"/>
              <a:t>prije</a:t>
            </a:r>
            <a:r>
              <a:rPr lang="en-US"/>
              <a:t> same </a:t>
            </a:r>
            <a:r>
              <a:rPr lang="en-US" err="1"/>
              <a:t>razmjene</a:t>
            </a:r>
            <a:r>
              <a:rPr lang="en-US"/>
              <a:t> </a:t>
            </a:r>
            <a:r>
              <a:rPr lang="en-US" err="1"/>
              <a:t>aplikativnih</a:t>
            </a:r>
            <a:r>
              <a:rPr lang="en-US"/>
              <a:t> </a:t>
            </a:r>
            <a:r>
              <a:rPr lang="en-US" err="1"/>
              <a:t>podataka</a:t>
            </a:r>
            <a:r>
              <a:rPr lang="en-US"/>
              <a:t>. </a:t>
            </a:r>
            <a:r>
              <a:rPr lang="en-US" err="1"/>
              <a:t>Sustav</a:t>
            </a:r>
            <a:r>
              <a:rPr lang="en-US"/>
              <a:t> je </a:t>
            </a:r>
            <a:r>
              <a:rPr lang="en-US" err="1"/>
              <a:t>konfiguriran</a:t>
            </a:r>
            <a:r>
              <a:rPr lang="en-US"/>
              <a:t> </a:t>
            </a:r>
            <a:r>
              <a:rPr lang="en-US" err="1"/>
              <a:t>tako</a:t>
            </a:r>
            <a:r>
              <a:rPr lang="en-US"/>
              <a:t> da </a:t>
            </a:r>
            <a:r>
              <a:rPr lang="en-US" err="1"/>
              <a:t>validan</a:t>
            </a:r>
            <a:r>
              <a:rPr lang="en-US"/>
              <a:t> </a:t>
            </a:r>
            <a:r>
              <a:rPr lang="en-US" err="1"/>
              <a:t>klijentski</a:t>
            </a:r>
            <a:r>
              <a:rPr lang="en-US"/>
              <a:t> </a:t>
            </a:r>
            <a:r>
              <a:rPr lang="en-US" err="1"/>
              <a:t>certifikat</a:t>
            </a:r>
            <a:r>
              <a:rPr lang="en-US"/>
              <a:t>, </a:t>
            </a:r>
            <a:r>
              <a:rPr lang="en-US" err="1"/>
              <a:t>automatski</a:t>
            </a:r>
            <a:r>
              <a:rPr lang="en-US"/>
              <a:t> </a:t>
            </a:r>
            <a:r>
              <a:rPr lang="en-US" err="1"/>
              <a:t>omogućuje</a:t>
            </a:r>
            <a:r>
              <a:rPr lang="en-US"/>
              <a:t> </a:t>
            </a:r>
            <a:r>
              <a:rPr lang="en-US" err="1"/>
              <a:t>pristup</a:t>
            </a:r>
            <a:r>
              <a:rPr lang="en-US"/>
              <a:t> </a:t>
            </a:r>
            <a:r>
              <a:rPr lang="en-US" err="1"/>
              <a:t>servisu</a:t>
            </a:r>
            <a:r>
              <a:rPr lang="en-US"/>
              <a:t>, </a:t>
            </a:r>
            <a:r>
              <a:rPr lang="en-US" err="1"/>
              <a:t>čime</a:t>
            </a:r>
            <a:r>
              <a:rPr lang="en-US"/>
              <a:t> se </a:t>
            </a:r>
            <a:r>
              <a:rPr lang="en-US" err="1"/>
              <a:t>smanjuje</a:t>
            </a:r>
            <a:r>
              <a:rPr lang="en-US"/>
              <a:t> </a:t>
            </a:r>
            <a:r>
              <a:rPr lang="en-US" err="1"/>
              <a:t>rizik</a:t>
            </a:r>
            <a:r>
              <a:rPr lang="en-US"/>
              <a:t> od </a:t>
            </a:r>
            <a:r>
              <a:rPr lang="en-US" err="1"/>
              <a:t>krađe</a:t>
            </a:r>
            <a:r>
              <a:rPr lang="en-US"/>
              <a:t> </a:t>
            </a:r>
            <a:r>
              <a:rPr lang="en-US" err="1"/>
              <a:t>pristupnih</a:t>
            </a:r>
            <a:r>
              <a:rPr lang="en-US"/>
              <a:t> </a:t>
            </a:r>
            <a:r>
              <a:rPr lang="en-US" err="1"/>
              <a:t>podataka</a:t>
            </a:r>
            <a:r>
              <a:rPr lang="en-US"/>
              <a:t> (phishing)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omogućuje</a:t>
            </a:r>
            <a:r>
              <a:rPr lang="en-US"/>
              <a:t> </a:t>
            </a:r>
            <a:r>
              <a:rPr lang="en-US" err="1"/>
              <a:t>sigurnija</a:t>
            </a:r>
            <a:r>
              <a:rPr lang="en-US"/>
              <a:t> </a:t>
            </a:r>
            <a:r>
              <a:rPr lang="en-US" err="1"/>
              <a:t>komunikacija</a:t>
            </a:r>
            <a:r>
              <a:rPr lang="en-US"/>
              <a:t> </a:t>
            </a:r>
            <a:r>
              <a:rPr lang="en-US" err="1"/>
              <a:t>preko</a:t>
            </a:r>
            <a:r>
              <a:rPr lang="en-US"/>
              <a:t> </a:t>
            </a:r>
            <a:r>
              <a:rPr lang="en-US" err="1"/>
              <a:t>javnih</a:t>
            </a:r>
            <a:r>
              <a:rPr lang="en-US"/>
              <a:t> </a:t>
            </a:r>
            <a:r>
              <a:rPr lang="en-US" err="1"/>
              <a:t>mreža</a:t>
            </a:r>
            <a:r>
              <a:rPr lang="en-US"/>
              <a:t>.</a:t>
            </a:r>
            <a:endParaRPr lang="hr-HR"/>
          </a:p>
          <a:p>
            <a:r>
              <a:rPr lang="en-US"/>
              <a:t>Logika </a:t>
            </a:r>
            <a:r>
              <a:rPr lang="en-US" err="1"/>
              <a:t>autorizacije</a:t>
            </a:r>
            <a:r>
              <a:rPr lang="en-US"/>
              <a:t> </a:t>
            </a:r>
            <a:r>
              <a:rPr lang="en-US" err="1"/>
              <a:t>pristupa</a:t>
            </a:r>
            <a:r>
              <a:rPr lang="en-US"/>
              <a:t> </a:t>
            </a:r>
            <a:r>
              <a:rPr lang="en-US" err="1"/>
              <a:t>proširena</a:t>
            </a:r>
            <a:r>
              <a:rPr lang="en-US"/>
              <a:t> je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sljedeći</a:t>
            </a:r>
            <a:r>
              <a:rPr lang="en-US"/>
              <a:t> </a:t>
            </a:r>
            <a:r>
              <a:rPr lang="en-US" err="1"/>
              <a:t>način</a:t>
            </a:r>
            <a:r>
              <a:rPr lang="en-US"/>
              <a:t>:</a:t>
            </a:r>
            <a:endParaRPr lang="hr-HR"/>
          </a:p>
          <a:p>
            <a:pPr marL="285750" indent="-285750">
              <a:buFont typeface="Arial"/>
              <a:buChar char="•"/>
            </a:pPr>
            <a:r>
              <a:rPr lang="en-US" err="1"/>
              <a:t>Tijekom</a:t>
            </a:r>
            <a:r>
              <a:rPr lang="en-US"/>
              <a:t> TLS </a:t>
            </a:r>
            <a:r>
              <a:rPr lang="en-US" i="1"/>
              <a:t>handshake</a:t>
            </a:r>
            <a:r>
              <a:rPr lang="en-US"/>
              <a:t> </a:t>
            </a:r>
            <a:r>
              <a:rPr lang="en-US" err="1"/>
              <a:t>procesa</a:t>
            </a:r>
            <a:r>
              <a:rPr lang="en-US"/>
              <a:t>, server </a:t>
            </a:r>
            <a:r>
              <a:rPr lang="en-US" err="1"/>
              <a:t>sada</a:t>
            </a:r>
            <a:r>
              <a:rPr lang="en-US"/>
              <a:t> </a:t>
            </a:r>
            <a:r>
              <a:rPr lang="en-US" err="1"/>
              <a:t>može</a:t>
            </a:r>
            <a:r>
              <a:rPr lang="en-US"/>
              <a:t> </a:t>
            </a:r>
            <a:r>
              <a:rPr lang="en-US" err="1"/>
              <a:t>zatražiti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validirati</a:t>
            </a:r>
            <a:r>
              <a:rPr lang="en-US"/>
              <a:t> </a:t>
            </a:r>
            <a:r>
              <a:rPr lang="en-US" err="1"/>
              <a:t>klijentski</a:t>
            </a:r>
            <a:r>
              <a:rPr lang="en-US"/>
              <a:t> X.509 </a:t>
            </a:r>
            <a:r>
              <a:rPr lang="en-US" err="1"/>
              <a:t>certifikat</a:t>
            </a:r>
            <a:r>
              <a:rPr lang="en-US"/>
              <a:t>.</a:t>
            </a:r>
            <a:endParaRPr lang="hr-HR"/>
          </a:p>
          <a:p>
            <a:pPr marL="285750" indent="-285750">
              <a:buFont typeface="Arial"/>
              <a:buChar char="•"/>
            </a:pPr>
            <a:r>
              <a:rPr lang="en-US" err="1"/>
              <a:t>Ukoliko</a:t>
            </a:r>
            <a:r>
              <a:rPr lang="en-US"/>
              <a:t> </a:t>
            </a:r>
            <a:r>
              <a:rPr lang="en-US" err="1"/>
              <a:t>klijent</a:t>
            </a:r>
            <a:r>
              <a:rPr lang="en-US"/>
              <a:t> </a:t>
            </a:r>
            <a:r>
              <a:rPr lang="en-US" err="1"/>
              <a:t>prezentira</a:t>
            </a:r>
            <a:r>
              <a:rPr lang="en-US"/>
              <a:t> </a:t>
            </a:r>
            <a:r>
              <a:rPr lang="en-US" err="1"/>
              <a:t>certifikat</a:t>
            </a:r>
            <a:r>
              <a:rPr lang="en-US"/>
              <a:t> koji je </a:t>
            </a:r>
            <a:r>
              <a:rPr lang="en-US" err="1"/>
              <a:t>potpisan</a:t>
            </a:r>
            <a:r>
              <a:rPr lang="en-US"/>
              <a:t> od </a:t>
            </a:r>
            <a:r>
              <a:rPr lang="en-US" err="1"/>
              <a:t>strane</a:t>
            </a:r>
            <a:r>
              <a:rPr lang="en-US"/>
              <a:t> trusted CA (Certificate Authority) </a:t>
            </a:r>
            <a:r>
              <a:rPr lang="en-US" err="1"/>
              <a:t>i</a:t>
            </a:r>
            <a:r>
              <a:rPr lang="en-US"/>
              <a:t> koji </a:t>
            </a:r>
            <a:r>
              <a:rPr lang="en-US" err="1"/>
              <a:t>nije</a:t>
            </a:r>
            <a:r>
              <a:rPr lang="en-US"/>
              <a:t> </a:t>
            </a:r>
            <a:r>
              <a:rPr lang="en-US" err="1"/>
              <a:t>opozvan</a:t>
            </a:r>
            <a:r>
              <a:rPr lang="en-US"/>
              <a:t> (CRL/OCSP </a:t>
            </a:r>
            <a:r>
              <a:rPr lang="en-US" err="1"/>
              <a:t>provjera</a:t>
            </a:r>
            <a:r>
              <a:rPr lang="en-US"/>
              <a:t>), </a:t>
            </a:r>
            <a:r>
              <a:rPr lang="en-US" err="1"/>
              <a:t>servis</a:t>
            </a:r>
            <a:r>
              <a:rPr lang="en-US"/>
              <a:t> </a:t>
            </a:r>
            <a:r>
              <a:rPr lang="en-US" err="1"/>
              <a:t>će</a:t>
            </a:r>
            <a:r>
              <a:rPr lang="en-US"/>
              <a:t> </a:t>
            </a:r>
            <a:r>
              <a:rPr lang="en-US" err="1"/>
              <a:t>autorizirati</a:t>
            </a:r>
            <a:r>
              <a:rPr lang="en-US"/>
              <a:t> </a:t>
            </a:r>
            <a:r>
              <a:rPr lang="en-US" err="1"/>
              <a:t>pristup</a:t>
            </a:r>
            <a:r>
              <a:rPr lang="en-US"/>
              <a:t>.</a:t>
            </a:r>
            <a:endParaRPr lang="hr-HR"/>
          </a:p>
          <a:p>
            <a:r>
              <a:rPr lang="en-US"/>
              <a:t>Ova </a:t>
            </a:r>
            <a:r>
              <a:rPr lang="en-US" err="1"/>
              <a:t>promjena</a:t>
            </a:r>
            <a:r>
              <a:rPr lang="en-US"/>
              <a:t> </a:t>
            </a:r>
            <a:r>
              <a:rPr lang="en-US" err="1"/>
              <a:t>omogućuje</a:t>
            </a:r>
            <a:r>
              <a:rPr lang="en-US"/>
              <a:t> "machine-to-machine" </a:t>
            </a:r>
            <a:r>
              <a:rPr lang="en-US" err="1"/>
              <a:t>komunikaciju</a:t>
            </a:r>
            <a:r>
              <a:rPr lang="en-US"/>
              <a:t> </a:t>
            </a:r>
            <a:r>
              <a:rPr lang="en-US" err="1"/>
              <a:t>visoke</a:t>
            </a:r>
            <a:r>
              <a:rPr lang="en-US"/>
              <a:t> </a:t>
            </a:r>
            <a:r>
              <a:rPr lang="en-US" err="1"/>
              <a:t>sigurnosti</a:t>
            </a:r>
            <a:r>
              <a:rPr lang="en-US"/>
              <a:t> bez </a:t>
            </a:r>
            <a:r>
              <a:rPr lang="en-US" err="1"/>
              <a:t>potrebe</a:t>
            </a:r>
            <a:r>
              <a:rPr lang="en-US"/>
              <a:t> za </a:t>
            </a:r>
            <a:r>
              <a:rPr lang="en-US" err="1"/>
              <a:t>statičkim</a:t>
            </a:r>
            <a:r>
              <a:rPr lang="en-US"/>
              <a:t> IP </a:t>
            </a:r>
            <a:r>
              <a:rPr lang="en-US" err="1"/>
              <a:t>adresama</a:t>
            </a:r>
            <a:r>
              <a:rPr lang="en-US"/>
              <a:t>. Kako bi se </a:t>
            </a:r>
            <a:r>
              <a:rPr lang="en-US" err="1"/>
              <a:t>osigurala</a:t>
            </a:r>
            <a:r>
              <a:rPr lang="en-US"/>
              <a:t> </a:t>
            </a:r>
            <a:r>
              <a:rPr lang="en-US" err="1"/>
              <a:t>kompatibilnost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dalje</a:t>
            </a:r>
            <a:r>
              <a:rPr lang="en-US"/>
              <a:t> </a:t>
            </a:r>
            <a:r>
              <a:rPr lang="en-US" err="1"/>
              <a:t>će</a:t>
            </a:r>
            <a:r>
              <a:rPr lang="en-US"/>
              <a:t> </a:t>
            </a:r>
            <a:r>
              <a:rPr lang="en-US" err="1"/>
              <a:t>biti</a:t>
            </a:r>
            <a:r>
              <a:rPr lang="en-US"/>
              <a:t> </a:t>
            </a:r>
            <a:r>
              <a:rPr lang="en-US" err="1"/>
              <a:t>moguće</a:t>
            </a:r>
            <a:r>
              <a:rPr lang="en-US"/>
              <a:t> </a:t>
            </a:r>
            <a:r>
              <a:rPr lang="en-US" err="1"/>
              <a:t>koristiti</a:t>
            </a:r>
            <a:r>
              <a:rPr lang="en-US"/>
              <a:t> </a:t>
            </a:r>
            <a:r>
              <a:rPr lang="en-US" err="1"/>
              <a:t>postojeće</a:t>
            </a:r>
            <a:r>
              <a:rPr lang="en-US"/>
              <a:t> </a:t>
            </a:r>
            <a:r>
              <a:rPr lang="en-US" err="1"/>
              <a:t>načine</a:t>
            </a:r>
            <a:r>
              <a:rPr lang="en-US"/>
              <a:t> </a:t>
            </a:r>
            <a:r>
              <a:rPr lang="en-US" err="1"/>
              <a:t>pristupanja</a:t>
            </a:r>
            <a:r>
              <a:rPr lang="en-US"/>
              <a:t> </a:t>
            </a:r>
            <a:r>
              <a:rPr lang="en-US" err="1"/>
              <a:t>putem</a:t>
            </a:r>
            <a:r>
              <a:rPr lang="en-US"/>
              <a:t> </a:t>
            </a:r>
            <a:r>
              <a:rPr lang="en-US" err="1"/>
              <a:t>korisničkog</a:t>
            </a:r>
            <a:r>
              <a:rPr lang="en-US"/>
              <a:t> </a:t>
            </a:r>
            <a:r>
              <a:rPr lang="en-US" err="1"/>
              <a:t>imena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zaporke</a:t>
            </a:r>
            <a:r>
              <a:rPr lang="en-US"/>
              <a:t>, </a:t>
            </a:r>
            <a:r>
              <a:rPr lang="en-US" err="1"/>
              <a:t>te</a:t>
            </a:r>
            <a:r>
              <a:rPr lang="en-US"/>
              <a:t> IP </a:t>
            </a:r>
            <a:r>
              <a:rPr lang="en-US" err="1"/>
              <a:t>filtriranjem</a:t>
            </a:r>
            <a:r>
              <a:rPr lang="en-US"/>
              <a:t>.</a:t>
            </a:r>
            <a:endParaRPr lang="hr-HR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624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</a:t>
            </a:r>
            <a:r>
              <a:rPr lang="en-US" err="1"/>
              <a:t>sada</a:t>
            </a:r>
            <a:r>
              <a:rPr lang="en-US"/>
              <a:t> je </a:t>
            </a:r>
            <a:r>
              <a:rPr lang="en-US" err="1"/>
              <a:t>gubitak</a:t>
            </a:r>
            <a:r>
              <a:rPr lang="en-US"/>
              <a:t> </a:t>
            </a:r>
            <a:r>
              <a:rPr lang="en-US" err="1"/>
              <a:t>zaporke</a:t>
            </a:r>
            <a:r>
              <a:rPr lang="en-US"/>
              <a:t> </a:t>
            </a:r>
            <a:r>
              <a:rPr lang="en-US" err="1"/>
              <a:t>zahtijevao</a:t>
            </a:r>
            <a:r>
              <a:rPr lang="en-US"/>
              <a:t> </a:t>
            </a:r>
            <a:r>
              <a:rPr lang="en-US" err="1"/>
              <a:t>administrativni</a:t>
            </a:r>
            <a:r>
              <a:rPr lang="en-US"/>
              <a:t> </a:t>
            </a:r>
            <a:r>
              <a:rPr lang="en-US" err="1"/>
              <a:t>postupak</a:t>
            </a:r>
            <a:r>
              <a:rPr lang="en-US"/>
              <a:t> </a:t>
            </a:r>
            <a:r>
              <a:rPr lang="en-US" err="1"/>
              <a:t>identifikacije</a:t>
            </a:r>
            <a:r>
              <a:rPr lang="en-US"/>
              <a:t> </a:t>
            </a:r>
            <a:r>
              <a:rPr lang="en-US" err="1"/>
              <a:t>korisnika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ručno</a:t>
            </a:r>
            <a:r>
              <a:rPr lang="en-US"/>
              <a:t> </a:t>
            </a:r>
            <a:r>
              <a:rPr lang="en-US" err="1"/>
              <a:t>resetiranje</a:t>
            </a:r>
            <a:r>
              <a:rPr lang="en-US"/>
              <a:t> </a:t>
            </a:r>
            <a:r>
              <a:rPr lang="en-US" err="1"/>
              <a:t>podataka</a:t>
            </a:r>
            <a:r>
              <a:rPr lang="en-US"/>
              <a:t>. U </a:t>
            </a:r>
            <a:r>
              <a:rPr lang="en-US" err="1"/>
              <a:t>novoj</a:t>
            </a:r>
            <a:r>
              <a:rPr lang="en-US"/>
              <a:t> </a:t>
            </a:r>
            <a:r>
              <a:rPr lang="en-US" err="1"/>
              <a:t>verziji</a:t>
            </a:r>
            <a:r>
              <a:rPr lang="en-US"/>
              <a:t> </a:t>
            </a:r>
            <a:r>
              <a:rPr lang="en-US" err="1"/>
              <a:t>aplikacije</a:t>
            </a:r>
            <a:r>
              <a:rPr lang="en-US"/>
              <a:t> </a:t>
            </a:r>
            <a:r>
              <a:rPr lang="en-US" err="1"/>
              <a:t>implementirana</a:t>
            </a:r>
            <a:r>
              <a:rPr lang="en-US"/>
              <a:t> je </a:t>
            </a:r>
            <a:r>
              <a:rPr lang="en-US" err="1"/>
              <a:t>funkcionalnost</a:t>
            </a:r>
            <a:r>
              <a:rPr lang="en-US"/>
              <a:t> </a:t>
            </a:r>
            <a:r>
              <a:rPr lang="en-US" err="1"/>
              <a:t>koja</a:t>
            </a:r>
            <a:r>
              <a:rPr lang="en-US"/>
              <a:t> </a:t>
            </a:r>
            <a:r>
              <a:rPr lang="en-US" err="1"/>
              <a:t>korisnicima</a:t>
            </a:r>
            <a:r>
              <a:rPr lang="en-US"/>
              <a:t> </a:t>
            </a:r>
            <a:r>
              <a:rPr lang="en-US" err="1"/>
              <a:t>omogućuje</a:t>
            </a:r>
            <a:r>
              <a:rPr lang="en-US"/>
              <a:t> </a:t>
            </a:r>
            <a:r>
              <a:rPr lang="en-US" err="1"/>
              <a:t>samostalnu</a:t>
            </a:r>
            <a:r>
              <a:rPr lang="en-US"/>
              <a:t> </a:t>
            </a:r>
            <a:r>
              <a:rPr lang="en-US" err="1"/>
              <a:t>promjenu</a:t>
            </a:r>
            <a:r>
              <a:rPr lang="en-US"/>
              <a:t> </a:t>
            </a:r>
            <a:r>
              <a:rPr lang="en-US" err="1"/>
              <a:t>zaboravljene</a:t>
            </a:r>
            <a:r>
              <a:rPr lang="en-US"/>
              <a:t> </a:t>
            </a:r>
            <a:r>
              <a:rPr lang="en-US" err="1"/>
              <a:t>lozinke</a:t>
            </a:r>
            <a:r>
              <a:rPr lang="en-US"/>
              <a:t> bez </a:t>
            </a:r>
            <a:r>
              <a:rPr lang="en-US" err="1"/>
              <a:t>intervencije</a:t>
            </a:r>
            <a:r>
              <a:rPr lang="en-US"/>
              <a:t> </a:t>
            </a:r>
            <a:r>
              <a:rPr lang="en-US" err="1"/>
              <a:t>administratora</a:t>
            </a:r>
            <a:r>
              <a:rPr lang="en-US"/>
              <a:t>.</a:t>
            </a:r>
            <a:endParaRPr lang="sr-Latn-RS"/>
          </a:p>
          <a:p>
            <a:r>
              <a:rPr lang="en-US"/>
              <a:t>Nova </a:t>
            </a:r>
            <a:r>
              <a:rPr lang="en-US" err="1"/>
              <a:t>metoda</a:t>
            </a:r>
            <a:r>
              <a:rPr lang="en-US"/>
              <a:t> </a:t>
            </a:r>
            <a:r>
              <a:rPr lang="en-US" err="1"/>
              <a:t>koristi</a:t>
            </a:r>
            <a:r>
              <a:rPr lang="en-US"/>
              <a:t> </a:t>
            </a:r>
            <a:r>
              <a:rPr lang="en-US" err="1"/>
              <a:t>integraciju</a:t>
            </a:r>
            <a:r>
              <a:rPr lang="en-US"/>
              <a:t> s </a:t>
            </a:r>
            <a:r>
              <a:rPr lang="en-US" err="1"/>
              <a:t>nacionalnim</a:t>
            </a:r>
            <a:r>
              <a:rPr lang="en-US"/>
              <a:t> </a:t>
            </a:r>
            <a:r>
              <a:rPr lang="en-US" err="1"/>
              <a:t>sustavom</a:t>
            </a:r>
            <a:r>
              <a:rPr lang="en-US"/>
              <a:t> </a:t>
            </a:r>
            <a:r>
              <a:rPr lang="en-US" err="1"/>
              <a:t>identifikacije</a:t>
            </a:r>
            <a:r>
              <a:rPr lang="en-US"/>
              <a:t> (e-</a:t>
            </a:r>
            <a:r>
              <a:rPr lang="en-US" err="1"/>
              <a:t>Osobna</a:t>
            </a:r>
            <a:r>
              <a:rPr lang="en-US"/>
              <a:t> </a:t>
            </a:r>
            <a:r>
              <a:rPr lang="en-US" err="1"/>
              <a:t>iskaznica</a:t>
            </a:r>
            <a:r>
              <a:rPr lang="en-US"/>
              <a:t>). </a:t>
            </a:r>
            <a:r>
              <a:rPr lang="en-US" err="1"/>
              <a:t>Budući</a:t>
            </a:r>
            <a:r>
              <a:rPr lang="en-US"/>
              <a:t> da </a:t>
            </a:r>
            <a:r>
              <a:rPr lang="en-US" err="1"/>
              <a:t>autentikacija</a:t>
            </a:r>
            <a:r>
              <a:rPr lang="en-US"/>
              <a:t> </a:t>
            </a:r>
            <a:r>
              <a:rPr lang="en-US" err="1"/>
              <a:t>putem</a:t>
            </a:r>
            <a:r>
              <a:rPr lang="en-US"/>
              <a:t> e-</a:t>
            </a:r>
            <a:r>
              <a:rPr lang="en-US" err="1"/>
              <a:t>Osobne</a:t>
            </a:r>
            <a:r>
              <a:rPr lang="en-US"/>
              <a:t> </a:t>
            </a:r>
            <a:r>
              <a:rPr lang="en-US" err="1"/>
              <a:t>predstavlja</a:t>
            </a:r>
            <a:r>
              <a:rPr lang="en-US"/>
              <a:t> </a:t>
            </a:r>
            <a:r>
              <a:rPr lang="en-US" err="1"/>
              <a:t>najvišu</a:t>
            </a:r>
            <a:r>
              <a:rPr lang="en-US"/>
              <a:t> </a:t>
            </a:r>
            <a:r>
              <a:rPr lang="en-US" err="1"/>
              <a:t>razinu</a:t>
            </a:r>
            <a:r>
              <a:rPr lang="en-US"/>
              <a:t> </a:t>
            </a:r>
            <a:r>
              <a:rPr lang="en-US" err="1"/>
              <a:t>sigurnosti</a:t>
            </a:r>
            <a:r>
              <a:rPr lang="en-US"/>
              <a:t> (</a:t>
            </a:r>
            <a:r>
              <a:rPr lang="en-US" err="1"/>
              <a:t>LoA</a:t>
            </a:r>
            <a:r>
              <a:rPr lang="en-US"/>
              <a:t> - Level of Assurance), </a:t>
            </a:r>
            <a:r>
              <a:rPr lang="en-US" err="1"/>
              <a:t>sustav</a:t>
            </a:r>
            <a:r>
              <a:rPr lang="en-US"/>
              <a:t> je </a:t>
            </a:r>
            <a:r>
              <a:rPr lang="en-US" err="1"/>
              <a:t>prihvaća</a:t>
            </a:r>
            <a:r>
              <a:rPr lang="en-US"/>
              <a:t> </a:t>
            </a:r>
            <a:r>
              <a:rPr lang="en-US" err="1"/>
              <a:t>kao</a:t>
            </a:r>
            <a:r>
              <a:rPr lang="en-US"/>
              <a:t> </a:t>
            </a:r>
            <a:r>
              <a:rPr lang="en-US" err="1"/>
              <a:t>neosporan</a:t>
            </a:r>
            <a:r>
              <a:rPr lang="en-US"/>
              <a:t> </a:t>
            </a:r>
            <a:r>
              <a:rPr lang="en-US" err="1"/>
              <a:t>dokaz</a:t>
            </a:r>
            <a:r>
              <a:rPr lang="en-US"/>
              <a:t> </a:t>
            </a:r>
            <a:r>
              <a:rPr lang="en-US" err="1"/>
              <a:t>identiteta</a:t>
            </a:r>
            <a:r>
              <a:rPr lang="en-US"/>
              <a:t>. </a:t>
            </a:r>
            <a:r>
              <a:rPr lang="en-US" err="1"/>
              <a:t>Aplikacija</a:t>
            </a:r>
            <a:r>
              <a:rPr lang="en-US"/>
              <a:t> </a:t>
            </a:r>
            <a:r>
              <a:rPr lang="en-US" err="1"/>
              <a:t>iz</a:t>
            </a:r>
            <a:r>
              <a:rPr lang="en-US"/>
              <a:t> </a:t>
            </a:r>
            <a:r>
              <a:rPr lang="en-US" err="1"/>
              <a:t>certifikata</a:t>
            </a:r>
            <a:r>
              <a:rPr lang="en-US"/>
              <a:t> e-</a:t>
            </a:r>
            <a:r>
              <a:rPr lang="en-US" err="1"/>
              <a:t>Osobne</a:t>
            </a:r>
            <a:r>
              <a:rPr lang="en-US"/>
              <a:t> </a:t>
            </a:r>
            <a:r>
              <a:rPr lang="en-US" err="1"/>
              <a:t>iskaznice</a:t>
            </a:r>
            <a:r>
              <a:rPr lang="en-US"/>
              <a:t> </a:t>
            </a:r>
            <a:r>
              <a:rPr lang="en-US" err="1"/>
              <a:t>dohvaća</a:t>
            </a:r>
            <a:r>
              <a:rPr lang="en-US"/>
              <a:t> OIB, </a:t>
            </a:r>
            <a:r>
              <a:rPr lang="en-US" err="1"/>
              <a:t>uparuje</a:t>
            </a:r>
            <a:r>
              <a:rPr lang="en-US"/>
              <a:t> ga s </a:t>
            </a:r>
            <a:r>
              <a:rPr lang="en-US" err="1"/>
              <a:t>korisničkim</a:t>
            </a:r>
            <a:r>
              <a:rPr lang="en-US"/>
              <a:t> </a:t>
            </a:r>
            <a:r>
              <a:rPr lang="en-US" err="1"/>
              <a:t>računom</a:t>
            </a:r>
            <a:r>
              <a:rPr lang="en-US"/>
              <a:t> u </a:t>
            </a:r>
            <a:r>
              <a:rPr lang="en-US" err="1"/>
              <a:t>bazi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, </a:t>
            </a:r>
            <a:r>
              <a:rPr lang="en-US" err="1"/>
              <a:t>nakon</a:t>
            </a:r>
            <a:r>
              <a:rPr lang="en-US"/>
              <a:t> </a:t>
            </a:r>
            <a:r>
              <a:rPr lang="en-US" err="1"/>
              <a:t>uspješne</a:t>
            </a:r>
            <a:r>
              <a:rPr lang="en-US"/>
              <a:t> </a:t>
            </a:r>
            <a:r>
              <a:rPr lang="en-US" err="1"/>
              <a:t>provjere</a:t>
            </a:r>
            <a:r>
              <a:rPr lang="en-US"/>
              <a:t>, </a:t>
            </a:r>
            <a:r>
              <a:rPr lang="en-US" err="1"/>
              <a:t>dopušta</a:t>
            </a:r>
            <a:r>
              <a:rPr lang="en-US"/>
              <a:t> </a:t>
            </a:r>
            <a:r>
              <a:rPr lang="en-US" err="1"/>
              <a:t>korisniku</a:t>
            </a:r>
            <a:r>
              <a:rPr lang="en-US"/>
              <a:t> </a:t>
            </a:r>
            <a:r>
              <a:rPr lang="en-US" err="1"/>
              <a:t>postavljanje</a:t>
            </a:r>
            <a:r>
              <a:rPr lang="en-US"/>
              <a:t> </a:t>
            </a:r>
            <a:r>
              <a:rPr lang="en-US" err="1"/>
              <a:t>nove</a:t>
            </a:r>
            <a:r>
              <a:rPr lang="en-US"/>
              <a:t> </a:t>
            </a:r>
            <a:r>
              <a:rPr lang="en-US" err="1"/>
              <a:t>lozinke</a:t>
            </a:r>
            <a:r>
              <a:rPr lang="en-US"/>
              <a:t> bez </a:t>
            </a:r>
            <a:r>
              <a:rPr lang="en-US" err="1"/>
              <a:t>unosa</a:t>
            </a:r>
            <a:r>
              <a:rPr lang="en-US"/>
              <a:t> stare. </a:t>
            </a:r>
            <a:r>
              <a:rPr lang="en-US" err="1"/>
              <a:t>Ovime</a:t>
            </a:r>
            <a:r>
              <a:rPr lang="en-US"/>
              <a:t> je </a:t>
            </a:r>
            <a:r>
              <a:rPr lang="en-US" err="1"/>
              <a:t>značajno</a:t>
            </a:r>
            <a:r>
              <a:rPr lang="en-US"/>
              <a:t> </a:t>
            </a:r>
            <a:r>
              <a:rPr lang="en-US" err="1"/>
              <a:t>rasterećena</a:t>
            </a:r>
            <a:r>
              <a:rPr lang="en-US"/>
              <a:t> </a:t>
            </a:r>
            <a:r>
              <a:rPr lang="en-US" err="1"/>
              <a:t>služba</a:t>
            </a:r>
            <a:r>
              <a:rPr lang="en-US"/>
              <a:t> za </a:t>
            </a:r>
            <a:r>
              <a:rPr lang="en-US" err="1"/>
              <a:t>korisničku</a:t>
            </a:r>
            <a:r>
              <a:rPr lang="en-US"/>
              <a:t> </a:t>
            </a:r>
            <a:r>
              <a:rPr lang="en-US" err="1"/>
              <a:t>podršku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ubrzan</a:t>
            </a:r>
            <a:r>
              <a:rPr lang="en-US"/>
              <a:t> </a:t>
            </a:r>
            <a:r>
              <a:rPr lang="en-US" err="1"/>
              <a:t>proces</a:t>
            </a:r>
            <a:r>
              <a:rPr lang="en-US"/>
              <a:t> </a:t>
            </a:r>
            <a:r>
              <a:rPr lang="en-US" err="1"/>
              <a:t>ponovnog</a:t>
            </a:r>
            <a:r>
              <a:rPr lang="en-US"/>
              <a:t> </a:t>
            </a:r>
            <a:r>
              <a:rPr lang="en-US" err="1"/>
              <a:t>pristupa</a:t>
            </a:r>
            <a:r>
              <a:rPr lang="en-US"/>
              <a:t> </a:t>
            </a:r>
            <a:r>
              <a:rPr lang="en-US" err="1"/>
              <a:t>sustavu</a:t>
            </a:r>
            <a:r>
              <a:rPr lang="en-US"/>
              <a:t>.</a:t>
            </a:r>
            <a:endParaRPr lang="hr-HR"/>
          </a:p>
          <a:p>
            <a:r>
              <a:rPr lang="en-US" err="1"/>
              <a:t>Procesna</a:t>
            </a:r>
            <a:r>
              <a:rPr lang="en-US"/>
              <a:t> </a:t>
            </a:r>
            <a:r>
              <a:rPr lang="en-US" err="1"/>
              <a:t>logika</a:t>
            </a:r>
            <a:r>
              <a:rPr lang="en-US"/>
              <a:t> je </a:t>
            </a:r>
            <a:r>
              <a:rPr lang="en-US" err="1"/>
              <a:t>sljedeća</a:t>
            </a:r>
            <a:r>
              <a:rPr lang="en-US"/>
              <a:t>:</a:t>
            </a:r>
            <a:endParaRPr lang="hr-HR"/>
          </a:p>
          <a:p>
            <a:pPr marL="285750" indent="-285750">
              <a:buFont typeface="Arial"/>
              <a:buChar char="•"/>
            </a:pPr>
            <a:r>
              <a:rPr lang="en-US" err="1"/>
              <a:t>Autentikacija</a:t>
            </a:r>
            <a:r>
              <a:rPr lang="en-US"/>
              <a:t>: </a:t>
            </a:r>
            <a:r>
              <a:rPr lang="en-US" err="1"/>
              <a:t>Korisnik</a:t>
            </a:r>
            <a:r>
              <a:rPr lang="en-US"/>
              <a:t> se </a:t>
            </a:r>
            <a:r>
              <a:rPr lang="en-US" err="1"/>
              <a:t>prijavljuje</a:t>
            </a:r>
            <a:r>
              <a:rPr lang="en-US"/>
              <a:t> u </a:t>
            </a:r>
            <a:r>
              <a:rPr lang="en-US" err="1"/>
              <a:t>aplikaciju</a:t>
            </a:r>
            <a:r>
              <a:rPr lang="en-US"/>
              <a:t> </a:t>
            </a:r>
            <a:r>
              <a:rPr lang="en-US" err="1"/>
              <a:t>koristeći</a:t>
            </a:r>
            <a:r>
              <a:rPr lang="en-US"/>
              <a:t> e-</a:t>
            </a:r>
            <a:r>
              <a:rPr lang="en-US" err="1"/>
              <a:t>Osobnu</a:t>
            </a:r>
            <a:r>
              <a:rPr lang="en-US"/>
              <a:t>.</a:t>
            </a:r>
            <a:endParaRPr lang="hr-HR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err="1"/>
              <a:t>Ekstrakcija</a:t>
            </a:r>
            <a:r>
              <a:rPr lang="en-US"/>
              <a:t> </a:t>
            </a:r>
            <a:r>
              <a:rPr lang="en-US" err="1"/>
              <a:t>podataka</a:t>
            </a:r>
            <a:r>
              <a:rPr lang="en-US"/>
              <a:t>: </a:t>
            </a:r>
            <a:r>
              <a:rPr lang="en-US" err="1"/>
              <a:t>Sustav</a:t>
            </a:r>
            <a:r>
              <a:rPr lang="en-US"/>
              <a:t> </a:t>
            </a:r>
            <a:r>
              <a:rPr lang="en-US" err="1"/>
              <a:t>iz</a:t>
            </a:r>
            <a:r>
              <a:rPr lang="en-US"/>
              <a:t> e-</a:t>
            </a:r>
            <a:r>
              <a:rPr lang="en-US" err="1"/>
              <a:t>Osobne</a:t>
            </a:r>
            <a:r>
              <a:rPr lang="en-US"/>
              <a:t> </a:t>
            </a:r>
            <a:r>
              <a:rPr lang="en-US" err="1"/>
              <a:t>dohvaća</a:t>
            </a:r>
            <a:r>
              <a:rPr lang="en-US"/>
              <a:t> OIB </a:t>
            </a:r>
            <a:r>
              <a:rPr lang="en-US" err="1"/>
              <a:t>korisnika</a:t>
            </a:r>
            <a:r>
              <a:rPr lang="en-US"/>
              <a:t>.</a:t>
            </a:r>
            <a:endParaRPr lang="hr-HR"/>
          </a:p>
          <a:p>
            <a:pPr marL="171450" indent="-171450">
              <a:buFont typeface="Arial"/>
              <a:buChar char="•"/>
            </a:pPr>
            <a:r>
              <a:rPr lang="en-US"/>
              <a:t>Autorizacija </a:t>
            </a:r>
            <a:r>
              <a:rPr lang="en-US" err="1"/>
              <a:t>promjene</a:t>
            </a:r>
            <a:r>
              <a:rPr lang="en-US"/>
              <a:t>: </a:t>
            </a:r>
            <a:r>
              <a:rPr lang="en-US" err="1"/>
              <a:t>Sustav</a:t>
            </a:r>
            <a:r>
              <a:rPr lang="en-US"/>
              <a:t> </a:t>
            </a:r>
            <a:r>
              <a:rPr lang="en-US" err="1"/>
              <a:t>provjerava</a:t>
            </a:r>
            <a:r>
              <a:rPr lang="en-US"/>
              <a:t> </a:t>
            </a:r>
            <a:r>
              <a:rPr lang="en-US" err="1"/>
              <a:t>postoji</a:t>
            </a:r>
            <a:r>
              <a:rPr lang="en-US"/>
              <a:t> li u </a:t>
            </a:r>
            <a:r>
              <a:rPr lang="en-US" err="1"/>
              <a:t>bazi</a:t>
            </a:r>
            <a:r>
              <a:rPr lang="en-US"/>
              <a:t> </a:t>
            </a:r>
            <a:r>
              <a:rPr lang="en-US" err="1"/>
              <a:t>aktivan</a:t>
            </a:r>
            <a:r>
              <a:rPr lang="en-US"/>
              <a:t> </a:t>
            </a:r>
            <a:r>
              <a:rPr lang="en-US" err="1"/>
              <a:t>korisnik</a:t>
            </a:r>
            <a:r>
              <a:rPr lang="en-US"/>
              <a:t> s </a:t>
            </a:r>
            <a:r>
              <a:rPr lang="en-US" err="1"/>
              <a:t>navedenim</a:t>
            </a:r>
            <a:r>
              <a:rPr lang="en-US"/>
              <a:t> OIB-</a:t>
            </a:r>
            <a:r>
              <a:rPr lang="en-US" err="1"/>
              <a:t>om.</a:t>
            </a:r>
            <a:endParaRPr lang="en-US" err="1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err="1"/>
              <a:t>Akcija</a:t>
            </a:r>
            <a:r>
              <a:rPr lang="en-US"/>
              <a:t>: </a:t>
            </a:r>
            <a:r>
              <a:rPr lang="en-US" err="1"/>
              <a:t>Ukoliko</a:t>
            </a:r>
            <a:r>
              <a:rPr lang="en-US"/>
              <a:t> je </a:t>
            </a:r>
            <a:r>
              <a:rPr lang="en-US" err="1"/>
              <a:t>uparivanje</a:t>
            </a:r>
            <a:r>
              <a:rPr lang="en-US"/>
              <a:t> </a:t>
            </a:r>
            <a:r>
              <a:rPr lang="en-US" err="1"/>
              <a:t>uspješno</a:t>
            </a:r>
            <a:r>
              <a:rPr lang="en-US"/>
              <a:t>, </a:t>
            </a:r>
            <a:r>
              <a:rPr lang="en-US" err="1"/>
              <a:t>korisniku</a:t>
            </a:r>
            <a:r>
              <a:rPr lang="en-US"/>
              <a:t> se </a:t>
            </a:r>
            <a:r>
              <a:rPr lang="en-US" err="1"/>
              <a:t>otvara</a:t>
            </a:r>
            <a:r>
              <a:rPr lang="en-US"/>
              <a:t> </a:t>
            </a:r>
            <a:r>
              <a:rPr lang="en-US" err="1"/>
              <a:t>sučelje</a:t>
            </a:r>
            <a:r>
              <a:rPr lang="en-US"/>
              <a:t> za </a:t>
            </a:r>
            <a:r>
              <a:rPr lang="en-US" err="1"/>
              <a:t>postavljanje</a:t>
            </a:r>
            <a:r>
              <a:rPr lang="en-US"/>
              <a:t> </a:t>
            </a:r>
            <a:r>
              <a:rPr lang="en-US" err="1"/>
              <a:t>nove</a:t>
            </a:r>
            <a:r>
              <a:rPr lang="en-US"/>
              <a:t> </a:t>
            </a:r>
            <a:r>
              <a:rPr lang="en-US" err="1"/>
              <a:t>lozinke</a:t>
            </a:r>
            <a:r>
              <a:rPr lang="en-US"/>
              <a:t>, </a:t>
            </a:r>
            <a:r>
              <a:rPr lang="en-US" err="1"/>
              <a:t>pri</a:t>
            </a:r>
            <a:r>
              <a:rPr lang="en-US"/>
              <a:t> </a:t>
            </a:r>
            <a:r>
              <a:rPr lang="en-US" err="1"/>
              <a:t>čemu</a:t>
            </a:r>
            <a:r>
              <a:rPr lang="en-US"/>
              <a:t> se </a:t>
            </a:r>
            <a:r>
              <a:rPr lang="en-US" err="1"/>
              <a:t>preskače</a:t>
            </a:r>
            <a:r>
              <a:rPr lang="en-US"/>
              <a:t> </a:t>
            </a:r>
            <a:r>
              <a:rPr lang="en-US" err="1"/>
              <a:t>sigurnosna</a:t>
            </a:r>
            <a:r>
              <a:rPr lang="en-US"/>
              <a:t> </a:t>
            </a:r>
            <a:r>
              <a:rPr lang="en-US" err="1"/>
              <a:t>provjera</a:t>
            </a:r>
            <a:r>
              <a:rPr lang="en-US"/>
              <a:t> </a:t>
            </a:r>
            <a:r>
              <a:rPr lang="en-US" err="1"/>
              <a:t>poznavanja</a:t>
            </a:r>
            <a:r>
              <a:rPr lang="en-US"/>
              <a:t> stare </a:t>
            </a:r>
            <a:r>
              <a:rPr lang="en-US" err="1"/>
              <a:t>lozinke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Ova </a:t>
            </a:r>
            <a:r>
              <a:rPr lang="en-US" err="1"/>
              <a:t>metoda</a:t>
            </a:r>
            <a:r>
              <a:rPr lang="en-US"/>
              <a:t> se </a:t>
            </a:r>
            <a:r>
              <a:rPr lang="en-US" err="1"/>
              <a:t>oslanja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činjenicu</a:t>
            </a:r>
            <a:r>
              <a:rPr lang="en-US"/>
              <a:t> da </a:t>
            </a:r>
            <a:r>
              <a:rPr lang="en-US" err="1"/>
              <a:t>eOI</a:t>
            </a:r>
            <a:r>
              <a:rPr lang="en-US"/>
              <a:t> </a:t>
            </a:r>
            <a:r>
              <a:rPr lang="en-US" err="1"/>
              <a:t>pruža</a:t>
            </a:r>
            <a:r>
              <a:rPr lang="en-US"/>
              <a:t> </a:t>
            </a:r>
            <a:r>
              <a:rPr lang="en-US" err="1"/>
              <a:t>višu</a:t>
            </a:r>
            <a:r>
              <a:rPr lang="en-US"/>
              <a:t> </a:t>
            </a:r>
            <a:r>
              <a:rPr lang="en-US" err="1"/>
              <a:t>razinu</a:t>
            </a:r>
            <a:r>
              <a:rPr lang="en-US"/>
              <a:t> </a:t>
            </a:r>
            <a:r>
              <a:rPr lang="en-US" err="1"/>
              <a:t>povjerenja</a:t>
            </a:r>
            <a:r>
              <a:rPr lang="en-US"/>
              <a:t> u </a:t>
            </a:r>
            <a:r>
              <a:rPr lang="en-US" err="1"/>
              <a:t>identitet</a:t>
            </a:r>
            <a:r>
              <a:rPr lang="en-US"/>
              <a:t> </a:t>
            </a:r>
            <a:r>
              <a:rPr lang="en-US" err="1"/>
              <a:t>korisnika</a:t>
            </a:r>
            <a:r>
              <a:rPr lang="en-US"/>
              <a:t> od same </a:t>
            </a:r>
            <a:r>
              <a:rPr lang="en-US" err="1"/>
              <a:t>lozinke</a:t>
            </a:r>
            <a:r>
              <a:rPr lang="en-US"/>
              <a:t>, </a:t>
            </a:r>
            <a:r>
              <a:rPr lang="en-US" err="1"/>
              <a:t>čime</a:t>
            </a:r>
            <a:r>
              <a:rPr lang="en-US"/>
              <a:t> se </a:t>
            </a:r>
            <a:r>
              <a:rPr lang="en-US" err="1"/>
              <a:t>eliminira</a:t>
            </a:r>
            <a:r>
              <a:rPr lang="en-US"/>
              <a:t> </a:t>
            </a:r>
            <a:r>
              <a:rPr lang="en-US" err="1"/>
              <a:t>rizik</a:t>
            </a:r>
            <a:r>
              <a:rPr lang="en-US"/>
              <a:t> </a:t>
            </a:r>
            <a:r>
              <a:rPr lang="en-US" err="1"/>
              <a:t>neovlaštene</a:t>
            </a:r>
            <a:r>
              <a:rPr lang="en-US"/>
              <a:t> </a:t>
            </a:r>
            <a:r>
              <a:rPr lang="en-US" err="1"/>
              <a:t>promjene</a:t>
            </a:r>
            <a:r>
              <a:rPr lang="en-US"/>
              <a:t>. </a:t>
            </a:r>
            <a:r>
              <a:rPr lang="en-US" err="1"/>
              <a:t>Prednost</a:t>
            </a:r>
            <a:r>
              <a:rPr lang="en-US"/>
              <a:t> za </a:t>
            </a:r>
            <a:r>
              <a:rPr lang="en-US" err="1"/>
              <a:t>korisnike</a:t>
            </a:r>
            <a:r>
              <a:rPr lang="en-US"/>
              <a:t> je </a:t>
            </a:r>
            <a:r>
              <a:rPr lang="en-US" err="1"/>
              <a:t>što</a:t>
            </a:r>
            <a:r>
              <a:rPr lang="en-US"/>
              <a:t> </a:t>
            </a:r>
            <a:r>
              <a:rPr lang="en-US" err="1"/>
              <a:t>više</a:t>
            </a:r>
            <a:r>
              <a:rPr lang="en-US"/>
              <a:t> ne </a:t>
            </a:r>
            <a:r>
              <a:rPr lang="en-US" err="1"/>
              <a:t>moraju</a:t>
            </a:r>
            <a:r>
              <a:rPr lang="en-US"/>
              <a:t> </a:t>
            </a:r>
            <a:r>
              <a:rPr lang="en-US" err="1"/>
              <a:t>kontaktirati</a:t>
            </a:r>
            <a:r>
              <a:rPr lang="en-US"/>
              <a:t> </a:t>
            </a:r>
            <a:r>
              <a:rPr lang="en-US" err="1"/>
              <a:t>administratora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ustanovi</a:t>
            </a:r>
            <a:r>
              <a:rPr lang="en-US"/>
              <a:t> </a:t>
            </a:r>
            <a:r>
              <a:rPr lang="en-US" err="1"/>
              <a:t>ako</a:t>
            </a:r>
            <a:r>
              <a:rPr lang="en-US"/>
              <a:t> </a:t>
            </a:r>
            <a:r>
              <a:rPr lang="en-US" err="1"/>
              <a:t>zaborave</a:t>
            </a:r>
            <a:r>
              <a:rPr lang="en-US"/>
              <a:t> </a:t>
            </a:r>
            <a:r>
              <a:rPr lang="en-US" err="1"/>
              <a:t>zaporku</a:t>
            </a:r>
            <a:r>
              <a:rPr lang="en-US"/>
              <a:t>, a </a:t>
            </a:r>
            <a:r>
              <a:rPr lang="en-US" err="1"/>
              <a:t>vraćanje</a:t>
            </a:r>
            <a:r>
              <a:rPr lang="en-US"/>
              <a:t> </a:t>
            </a:r>
            <a:r>
              <a:rPr lang="en-US" err="1"/>
              <a:t>pristupa</a:t>
            </a:r>
            <a:r>
              <a:rPr lang="en-US"/>
              <a:t> </a:t>
            </a:r>
            <a:r>
              <a:rPr lang="en-US" err="1"/>
              <a:t>računu</a:t>
            </a:r>
            <a:r>
              <a:rPr lang="en-US"/>
              <a:t> je </a:t>
            </a:r>
            <a:r>
              <a:rPr lang="en-US" err="1"/>
              <a:t>moguće</a:t>
            </a:r>
            <a:r>
              <a:rPr lang="en-US"/>
              <a:t> u </a:t>
            </a:r>
            <a:r>
              <a:rPr lang="en-US" err="1"/>
              <a:t>bilo</a:t>
            </a:r>
            <a:r>
              <a:rPr lang="en-US"/>
              <a:t> </a:t>
            </a:r>
            <a:r>
              <a:rPr lang="en-US" err="1"/>
              <a:t>koje</a:t>
            </a:r>
            <a:r>
              <a:rPr lang="en-US"/>
              <a:t> </a:t>
            </a:r>
            <a:r>
              <a:rPr lang="en-US" err="1"/>
              <a:t>doba</a:t>
            </a:r>
            <a:r>
              <a:rPr lang="en-US"/>
              <a:t> dana, bez </a:t>
            </a:r>
            <a:r>
              <a:rPr lang="en-US" err="1"/>
              <a:t>čekanja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4016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srce.unizg.hr/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srce.unizg.hr/otvoreni-pristup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datni naslov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353A74F-4DD0-138A-975C-5030F8A82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4090" y="1694903"/>
            <a:ext cx="5755821" cy="691200"/>
          </a:xfrm>
        </p:spPr>
        <p:txBody>
          <a:bodyPr anchor="b">
            <a:normAutofit/>
          </a:bodyPr>
          <a:lstStyle>
            <a:lvl1pPr algn="ctr"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F8E03-8A89-5F11-2482-9205EF7B5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0" y="2732813"/>
            <a:ext cx="5143500" cy="124182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hr-HR"/>
              <a:t>Kliknite da biste uredili stil podnaslova matrice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F21C0B-EC09-4837-B2A6-D55A3986B074}"/>
              </a:ext>
            </a:extLst>
          </p:cNvPr>
          <p:cNvCxnSpPr>
            <a:cxnSpLocks/>
          </p:cNvCxnSpPr>
          <p:nvPr/>
        </p:nvCxnSpPr>
        <p:spPr>
          <a:xfrm>
            <a:off x="1615381" y="2611370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801C58-8B03-4514-8919-2916CC7B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RS"/>
              <a:t>1. 1. 2026.</a:t>
            </a:r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F23E58-7E92-466F-9C53-C8CC4874C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Događanje</a:t>
            </a:r>
          </a:p>
        </p:txBody>
      </p:sp>
    </p:spTree>
    <p:extLst>
      <p:ext uri="{BB962C8B-B14F-4D97-AF65-F5344CB8AC3E}">
        <p14:creationId xmlns:p14="http://schemas.microsoft.com/office/powerpoint/2010/main" val="413330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887391" y="740574"/>
            <a:ext cx="4629151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hr-HR"/>
              <a:t>Kliknite ikonu da biste dodali sliku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3E6CB-F5AA-4066-A4D3-5B061AB34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1. 1. 2026.</a:t>
            </a:r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587E8-ED36-4755-84AA-33A38C72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Događanje</a:t>
            </a:r>
          </a:p>
        </p:txBody>
      </p:sp>
    </p:spTree>
    <p:extLst>
      <p:ext uri="{BB962C8B-B14F-4D97-AF65-F5344CB8AC3E}">
        <p14:creationId xmlns:p14="http://schemas.microsoft.com/office/powerpoint/2010/main" val="292035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159331"/>
            <a:ext cx="7886700" cy="3473392"/>
          </a:xfrm>
          <a:prstGeom prst="rect">
            <a:avLst/>
          </a:prstGeom>
        </p:spPr>
        <p:txBody>
          <a:bodyPr vert="eaVert"/>
          <a:lstStyle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4C00A3-8776-D597-837E-E5B8F56EAE41}"/>
              </a:ext>
            </a:extLst>
          </p:cNvPr>
          <p:cNvCxnSpPr>
            <a:cxnSpLocks/>
          </p:cNvCxnSpPr>
          <p:nvPr/>
        </p:nvCxnSpPr>
        <p:spPr>
          <a:xfrm>
            <a:off x="472381" y="1103811"/>
            <a:ext cx="82355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435A82-00C5-4FAF-A070-5826349FB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1. 1. 2026.</a:t>
            </a:r>
            <a:endParaRPr lang="hr-HR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8701E76-D4BD-4098-B7A4-0CE4DBA5F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Događanje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BD0070-B12D-401C-94D3-DE0BC5150A91}"/>
              </a:ext>
            </a:extLst>
          </p:cNvPr>
          <p:cNvSpPr/>
          <p:nvPr userDrawn="1"/>
        </p:nvSpPr>
        <p:spPr>
          <a:xfrm>
            <a:off x="7520940" y="395151"/>
            <a:ext cx="150223" cy="16981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87E2261-D658-41B3-8907-60AD1B264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1897"/>
            <a:ext cx="7886700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302201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  <a:prstGeom prst="rect">
            <a:avLst/>
          </a:prstGeom>
        </p:spPr>
        <p:txBody>
          <a:bodyPr vert="eaVert"/>
          <a:lstStyle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43133-84E4-438A-9797-31F58379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1. 1. 2026.</a:t>
            </a: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4EF4D-B2FC-4089-BB33-7AFA9E267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Događanje</a:t>
            </a:r>
          </a:p>
        </p:txBody>
      </p:sp>
    </p:spTree>
    <p:extLst>
      <p:ext uri="{BB962C8B-B14F-4D97-AF65-F5344CB8AC3E}">
        <p14:creationId xmlns:p14="http://schemas.microsoft.com/office/powerpoint/2010/main" val="1850425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7">
            <a:extLst>
              <a:ext uri="{FF2B5EF4-FFF2-40B4-BE49-F238E27FC236}">
                <a16:creationId xmlns:a16="http://schemas.microsoft.com/office/drawing/2014/main" id="{AEDFD92A-D570-4044-74DA-54F7B23EEE49}"/>
              </a:ext>
            </a:extLst>
          </p:cNvPr>
          <p:cNvSpPr txBox="1"/>
          <p:nvPr userDrawn="1"/>
        </p:nvSpPr>
        <p:spPr>
          <a:xfrm>
            <a:off x="5704218" y="2915042"/>
            <a:ext cx="254790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lang="hr-HR" sz="70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B1EFE6B7-D1D6-47CD-6EA4-D03F00A30F0E}"/>
              </a:ext>
            </a:extLst>
          </p:cNvPr>
          <p:cNvSpPr txBox="1"/>
          <p:nvPr userDrawn="1"/>
        </p:nvSpPr>
        <p:spPr>
          <a:xfrm>
            <a:off x="2633835" y="2918939"/>
            <a:ext cx="261070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pt-BR" sz="700" b="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je dano na korištenje pod licencom Creative Commons </a:t>
            </a:r>
            <a:r>
              <a:rPr lang="pt-BR" sz="700" b="0" i="1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Imenovanje</a:t>
            </a:r>
            <a:r>
              <a:rPr lang="hr-HR" sz="700" b="0" i="1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pt-BR" sz="700" b="0" i="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4.0 međunarodna</a:t>
            </a:r>
            <a:r>
              <a:rPr lang="pt-BR" sz="700" b="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hr-HR" sz="700" b="1" u="none" kern="120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AAB90880-4F0D-7C1A-B069-4249B48B4087}"/>
              </a:ext>
            </a:extLst>
          </p:cNvPr>
          <p:cNvSpPr txBox="1"/>
          <p:nvPr userDrawn="1"/>
        </p:nvSpPr>
        <p:spPr>
          <a:xfrm>
            <a:off x="1018086" y="3599709"/>
            <a:ext cx="949299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675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www.srce.unizg.hr</a:t>
            </a:r>
            <a:endParaRPr lang="hr-HR" sz="675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0ECCBBAB-08B2-29D2-8D07-A6D32135129A}"/>
              </a:ext>
            </a:extLst>
          </p:cNvPr>
          <p:cNvSpPr/>
          <p:nvPr userDrawn="1"/>
        </p:nvSpPr>
        <p:spPr>
          <a:xfrm>
            <a:off x="2838213" y="3599709"/>
            <a:ext cx="2201950" cy="19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680" b="1" u="sng" kern="120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creativecommons.org/licenses/by/4.0/deed.hr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356471A3-9D15-19E7-C3C5-79A39F9FFFDA}"/>
              </a:ext>
            </a:extLst>
          </p:cNvPr>
          <p:cNvSpPr/>
          <p:nvPr userDrawn="1"/>
        </p:nvSpPr>
        <p:spPr>
          <a:xfrm>
            <a:off x="6159678" y="3599709"/>
            <a:ext cx="1636987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675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www.srce.unizg.hr/otvoreni-pristup</a:t>
            </a:r>
            <a:endParaRPr lang="hr-HR" sz="675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4">
            <a:extLst>
              <a:ext uri="{FF2B5EF4-FFF2-40B4-BE49-F238E27FC236}">
                <a16:creationId xmlns:a16="http://schemas.microsoft.com/office/drawing/2014/main" id="{113E224B-D696-BF4A-9BF2-F98217CA18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8261" y="3944468"/>
            <a:ext cx="679821" cy="270000"/>
          </a:xfrm>
          <a:prstGeom prst="rect">
            <a:avLst/>
          </a:prstGeom>
        </p:spPr>
      </p:pic>
      <p:pic>
        <p:nvPicPr>
          <p:cNvPr id="20" name="Picture 16">
            <a:hlinkClick r:id="rId3"/>
            <a:extLst>
              <a:ext uri="{FF2B5EF4-FFF2-40B4-BE49-F238E27FC236}">
                <a16:creationId xmlns:a16="http://schemas.microsoft.com/office/drawing/2014/main" id="{6127FA4B-F666-45C5-680E-5F8CB71DD35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103" y="2918939"/>
            <a:ext cx="975264" cy="46854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38BBC1-AE76-4E31-A813-3AE66F387691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sr-Latn-RS"/>
              <a:t>1. 1. 2026.</a:t>
            </a:r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75A99-3C77-4CF2-A91F-6E58F7A3838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hr-HR"/>
              <a:t>Događanje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63765A-0810-4DA2-BAA9-86CDB74EB01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11873" y="797847"/>
            <a:ext cx="6720254" cy="75663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6CA525B-2D2E-49E5-A9CA-61E7485C5463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211873" y="2066393"/>
            <a:ext cx="6720254" cy="600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E638E1-293A-41E0-8DEA-2EE1B452BED0}"/>
              </a:ext>
            </a:extLst>
          </p:cNvPr>
          <p:cNvSpPr/>
          <p:nvPr userDrawn="1"/>
        </p:nvSpPr>
        <p:spPr>
          <a:xfrm>
            <a:off x="969917" y="2867297"/>
            <a:ext cx="1156063" cy="6008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2F4F7D-DB57-4C68-8D20-2C45061E158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64" y="2915042"/>
            <a:ext cx="867421" cy="289140"/>
          </a:xfrm>
          <a:prstGeom prst="rect">
            <a:avLst/>
          </a:prstGeom>
        </p:spPr>
      </p:pic>
      <p:pic>
        <p:nvPicPr>
          <p:cNvPr id="25" name="Slika 14">
            <a:extLst>
              <a:ext uri="{FF2B5EF4-FFF2-40B4-BE49-F238E27FC236}">
                <a16:creationId xmlns:a16="http://schemas.microsoft.com/office/drawing/2014/main" id="{5BA315C9-54FF-49CE-856F-A124C6418B85}"/>
              </a:ext>
            </a:extLst>
          </p:cNvPr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5173" y="3954677"/>
            <a:ext cx="768031" cy="268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108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5F123A9-AD7D-AED8-46ED-E29893A0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487" y="2244113"/>
            <a:ext cx="5915025" cy="739412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E4BFF0-D125-86A7-CCAE-B468AC558A40}"/>
              </a:ext>
            </a:extLst>
          </p:cNvPr>
          <p:cNvCxnSpPr>
            <a:cxnSpLocks/>
          </p:cNvCxnSpPr>
          <p:nvPr/>
        </p:nvCxnSpPr>
        <p:spPr>
          <a:xfrm>
            <a:off x="1614488" y="2977703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F2D2217B-1BDD-4FA1-B069-A04B3E2F9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0" y="3101801"/>
            <a:ext cx="5143500" cy="1241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4688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sa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8CE25-8879-4D48-B4AD-189C8D4C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1. 1. 2026.</a:t>
            </a: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74D94-8336-41CE-B88A-07D441B8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Događanje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8C117B1-494E-4D17-AC29-2C5609410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054825"/>
            <a:ext cx="7886700" cy="3577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ACBB48-6632-4959-A5B6-06FC54715CE0}"/>
              </a:ext>
            </a:extLst>
          </p:cNvPr>
          <p:cNvSpPr/>
          <p:nvPr userDrawn="1"/>
        </p:nvSpPr>
        <p:spPr>
          <a:xfrm>
            <a:off x="7520940" y="395151"/>
            <a:ext cx="150223" cy="16981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B8B7E509-7224-43D0-A695-BC5F49C1E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1897"/>
            <a:ext cx="7886700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21019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8CE25-8879-4D48-B4AD-189C8D4C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1. 1. 2026.</a:t>
            </a: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74D94-8336-41CE-B88A-07D441B8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Događanje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8C117B1-494E-4D17-AC29-2C5609410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054825"/>
            <a:ext cx="7886700" cy="3577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6C0B6DD-8EA2-478A-8811-15AA978D314E}"/>
              </a:ext>
            </a:extLst>
          </p:cNvPr>
          <p:cNvSpPr/>
          <p:nvPr userDrawn="1"/>
        </p:nvSpPr>
        <p:spPr>
          <a:xfrm>
            <a:off x="7520940" y="395151"/>
            <a:ext cx="150223" cy="16981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FD26C7E-7BE4-4C36-B2E7-4AA4A02DF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1897"/>
            <a:ext cx="7886700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410099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1748DB3-FA31-1911-AAF3-D9A18CEC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1874519"/>
            <a:ext cx="5915025" cy="378215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558BF4-1C49-4404-8F31-516B6C444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0975" y="2422553"/>
            <a:ext cx="5915025" cy="112514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5F42F8-6F72-C635-A622-A932D2286450}"/>
              </a:ext>
            </a:extLst>
          </p:cNvPr>
          <p:cNvCxnSpPr>
            <a:cxnSpLocks/>
          </p:cNvCxnSpPr>
          <p:nvPr/>
        </p:nvCxnSpPr>
        <p:spPr>
          <a:xfrm>
            <a:off x="1455440" y="2337643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D18CF3-F27A-4CF7-88DA-6DE5ADBB0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1. 1. 2026.</a:t>
            </a:r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D1D6D-C8A3-4CDF-B800-B23D48CE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Događanje</a:t>
            </a:r>
          </a:p>
        </p:txBody>
      </p:sp>
    </p:spTree>
    <p:extLst>
      <p:ext uri="{BB962C8B-B14F-4D97-AF65-F5344CB8AC3E}">
        <p14:creationId xmlns:p14="http://schemas.microsoft.com/office/powerpoint/2010/main" val="30591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028700"/>
            <a:ext cx="3886200" cy="3604023"/>
          </a:xfrm>
          <a:prstGeom prst="rect">
            <a:avLst/>
          </a:prstGeom>
        </p:spPr>
        <p:txBody>
          <a:bodyPr/>
          <a:lstStyle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1" y="1028700"/>
            <a:ext cx="3886200" cy="3604023"/>
          </a:xfrm>
          <a:prstGeom prst="rect">
            <a:avLst/>
          </a:prstGeom>
        </p:spPr>
        <p:txBody>
          <a:bodyPr/>
          <a:lstStyle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7DA85-8210-4E8D-B374-3ED24910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1. 1. 2026.</a:t>
            </a:r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2D232-DF4A-4A1E-BF7E-F3A0332E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Događanje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8306247-F2D7-41A5-9FA1-24C19E397753}"/>
              </a:ext>
            </a:extLst>
          </p:cNvPr>
          <p:cNvSpPr/>
          <p:nvPr userDrawn="1"/>
        </p:nvSpPr>
        <p:spPr>
          <a:xfrm>
            <a:off x="7520940" y="395151"/>
            <a:ext cx="150223" cy="16981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E5A0CC7-F780-4DAE-B0E5-9FAD4DFBA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1897"/>
            <a:ext cx="7886700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66429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455" y="954507"/>
            <a:ext cx="3868340" cy="3354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358537"/>
            <a:ext cx="3868340" cy="32837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60" y="953408"/>
            <a:ext cx="3887391" cy="3354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358537"/>
            <a:ext cx="3887391" cy="32837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C4DA47-703A-4DA8-B646-C4526E216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1. 1. 2026.</a:t>
            </a:r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977B39-4152-427A-989E-29F97EE3B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Događanje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584CAF1-0638-4B2D-9C2B-45906333259C}"/>
              </a:ext>
            </a:extLst>
          </p:cNvPr>
          <p:cNvSpPr/>
          <p:nvPr userDrawn="1"/>
        </p:nvSpPr>
        <p:spPr>
          <a:xfrm>
            <a:off x="7520940" y="395151"/>
            <a:ext cx="150223" cy="16981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47D916D-67A7-4468-A2A1-E3ECC8243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1897"/>
            <a:ext cx="7886700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05859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CFEF19-0D93-24E5-035A-7045BEC950A8}"/>
              </a:ext>
            </a:extLst>
          </p:cNvPr>
          <p:cNvCxnSpPr>
            <a:cxnSpLocks/>
          </p:cNvCxnSpPr>
          <p:nvPr/>
        </p:nvCxnSpPr>
        <p:spPr>
          <a:xfrm>
            <a:off x="472381" y="1103811"/>
            <a:ext cx="82355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440ABD-21B3-4DBF-9F7A-5E1926A6E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1. 1. 2026.</a:t>
            </a:r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01F9D-E111-475C-BADF-64FF933C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Događanje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104A93-09FC-487F-85D1-6CB87BB1E90E}"/>
              </a:ext>
            </a:extLst>
          </p:cNvPr>
          <p:cNvSpPr/>
          <p:nvPr userDrawn="1"/>
        </p:nvSpPr>
        <p:spPr>
          <a:xfrm>
            <a:off x="7520940" y="395151"/>
            <a:ext cx="150223" cy="16981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A30D5C9-23A2-46B9-8831-803657E06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1897"/>
            <a:ext cx="7886700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78654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5F2A4F-3A01-472D-BD9C-D4948A565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1. 1. 2026.</a:t>
            </a:r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E9C3A-0250-4665-881A-700202FF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Događanje</a:t>
            </a:r>
          </a:p>
        </p:txBody>
      </p:sp>
    </p:spTree>
    <p:extLst>
      <p:ext uri="{BB962C8B-B14F-4D97-AF65-F5344CB8AC3E}">
        <p14:creationId xmlns:p14="http://schemas.microsoft.com/office/powerpoint/2010/main" val="392389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38052"/>
            <a:ext cx="4629151" cy="365774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2E657-A4E2-407A-BE3A-64539E7AA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1. 1. 2026.</a:t>
            </a:r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EBB3A-ABE2-420C-A7BA-FE654A21A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Događanje</a:t>
            </a:r>
          </a:p>
        </p:txBody>
      </p:sp>
    </p:spTree>
    <p:extLst>
      <p:ext uri="{BB962C8B-B14F-4D97-AF65-F5344CB8AC3E}">
        <p14:creationId xmlns:p14="http://schemas.microsoft.com/office/powerpoint/2010/main" val="77498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DF417B24-5800-4F65-A14D-B581B57BDFE0}"/>
              </a:ext>
            </a:extLst>
          </p:cNvPr>
          <p:cNvSpPr/>
          <p:nvPr userDrawn="1"/>
        </p:nvSpPr>
        <p:spPr>
          <a:xfrm>
            <a:off x="7520940" y="395151"/>
            <a:ext cx="150223" cy="16981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A99239-FD53-9984-76A9-B48DEFFE886B}"/>
              </a:ext>
            </a:extLst>
          </p:cNvPr>
          <p:cNvCxnSpPr/>
          <p:nvPr/>
        </p:nvCxnSpPr>
        <p:spPr>
          <a:xfrm>
            <a:off x="1659487" y="4733923"/>
            <a:ext cx="0" cy="256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61B1C1-1DFF-4411-534B-3764D3A4C50A}"/>
              </a:ext>
            </a:extLst>
          </p:cNvPr>
          <p:cNvCxnSpPr/>
          <p:nvPr/>
        </p:nvCxnSpPr>
        <p:spPr>
          <a:xfrm>
            <a:off x="7478549" y="4733923"/>
            <a:ext cx="0" cy="256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151862D-108B-5E80-3537-5ACE387D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1897"/>
            <a:ext cx="7886700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FA6F22B-D305-10FD-132B-93D5797A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129937"/>
            <a:ext cx="7886700" cy="3502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28585" marR="0" lvl="0" indent="-128585" algn="l" defTabSz="514337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35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Kliknite da biste uredili matrice</a:t>
            </a:r>
          </a:p>
          <a:p>
            <a:pPr marL="385753" marR="0" lvl="1" indent="-128585" algn="l" defTabSz="514337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125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Druga razina</a:t>
            </a:r>
          </a:p>
          <a:p>
            <a:pPr marL="642921" marR="0" lvl="2" indent="-128585" algn="l" defTabSz="514337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013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Treća razina</a:t>
            </a:r>
          </a:p>
          <a:p>
            <a:pPr marL="900090" marR="0" lvl="3" indent="-128585" algn="l" defTabSz="514337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9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Četvrta razina</a:t>
            </a:r>
          </a:p>
          <a:p>
            <a:pPr marL="1157259" marR="0" lvl="4" indent="-128585" algn="l" defTabSz="514337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788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Peta razina stilove teksta</a:t>
            </a:r>
            <a:endParaRPr lang="hr-HR"/>
          </a:p>
          <a:p>
            <a:pPr lvl="4"/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5F70E2-9774-4B9F-B9F1-AA3F852A4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44912" y="4766164"/>
            <a:ext cx="11971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sr-Latn-RS"/>
              <a:t>1. 1. 2026.</a:t>
            </a:r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46192-7FD8-4465-A667-5FE4EDBD7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3263" y="4767263"/>
            <a:ext cx="501747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hr-HR"/>
              <a:t>Događanje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50C21F-1254-44EE-9900-0F1BF1FE07C7}"/>
              </a:ext>
            </a:extLst>
          </p:cNvPr>
          <p:cNvSpPr/>
          <p:nvPr userDrawn="1"/>
        </p:nvSpPr>
        <p:spPr>
          <a:xfrm>
            <a:off x="266700" y="4733923"/>
            <a:ext cx="1298331" cy="2560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88F48F-DA52-4F25-A737-40526830070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52" y="4753862"/>
            <a:ext cx="867421" cy="28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6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35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9" r:id="rId13"/>
  </p:sldLayoutIdLst>
  <p:hf sldNum="0" hdr="0"/>
  <p:txStyles>
    <p:titleStyle>
      <a:lvl1pPr algn="ctr" defTabSz="514337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10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10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10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10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10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62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88E764-2E15-424C-B60A-96A29B231858}"/>
              </a:ext>
            </a:extLst>
          </p:cNvPr>
          <p:cNvSpPr/>
          <p:nvPr userDrawn="1"/>
        </p:nvSpPr>
        <p:spPr>
          <a:xfrm>
            <a:off x="3472962" y="1143000"/>
            <a:ext cx="2192215" cy="6389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7D5593-893A-44F5-9A69-F01412A2AA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228" y="1223840"/>
            <a:ext cx="1431681" cy="47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2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ode.hr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446" y="4120993"/>
            <a:ext cx="4533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Datum, mjesto, autor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7DE4A4-2088-44A2-B1C9-D662C0E9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Aplikacije za održavanje sadržaja imenika - AOSI</a:t>
            </a:r>
            <a:endParaRPr lang="hr-HR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267F370-F4A5-4DFB-A74B-587E29F389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/>
              <a:t>Proslava 20 godina sustava</a:t>
            </a:r>
            <a:endParaRPr lang="hr-HR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8FA6F50-D53D-4B6A-928B-5F9E11295DE5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243682" y="3598486"/>
            <a:ext cx="2656633" cy="632463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C6B08-0328-0BC6-B6D0-A9E8F2FB6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CC77D7F-2F7A-3ACD-F88D-4AAABD470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</a:t>
            </a:r>
            <a:r>
              <a:rPr lang="sr-Latn-RS"/>
              <a:t>. </a:t>
            </a:r>
            <a:r>
              <a:rPr lang="en-US"/>
              <a:t>3</a:t>
            </a:r>
            <a:r>
              <a:rPr lang="sr-Latn-RS"/>
              <a:t>. 2026.</a:t>
            </a:r>
            <a:endParaRPr lang="hr-HR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7109CCB-71A6-394A-1CFA-500F8FEBB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Proslava 20 godina sustava</a:t>
            </a:r>
            <a:r>
              <a:rPr lang="en-US"/>
              <a:t> AAI@EduHr</a:t>
            </a:r>
            <a:endParaRPr lang="hr-HR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DD0B7A10-5CB2-9A20-B593-FF3F6B8A5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28270" indent="-128270"/>
            <a:endParaRPr lang="hr-HR"/>
          </a:p>
          <a:p>
            <a:pPr marL="385445" lvl="1" indent="-128270">
              <a:buFont typeface="Courier New" panose="020B0604020202020204" pitchFamily="34" charset="0"/>
              <a:buChar char="o"/>
            </a:pPr>
            <a:endParaRPr lang="hr-HR">
              <a:latin typeface="Arial"/>
              <a:cs typeface="Arial"/>
            </a:endParaRP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02A43034-8D8F-6D5A-2796-F96CC4671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Arial"/>
                <a:cs typeface="Arial"/>
              </a:rPr>
              <a:t>Novi AOSI v5 - modernizacija korisničkog sučelja</a:t>
            </a:r>
            <a:endParaRPr lang="hr-HR"/>
          </a:p>
        </p:txBody>
      </p:sp>
      <p:pic>
        <p:nvPicPr>
          <p:cNvPr id="2" name="Slika 1" descr="Slika na kojoj se prikazuje tekst, snimka zaslona, Oglašavanje na internetu, web-stranica&#10;&#10;Sadržaj generiran uz AI možda nije točan.">
            <a:extLst>
              <a:ext uri="{FF2B5EF4-FFF2-40B4-BE49-F238E27FC236}">
                <a16:creationId xmlns:a16="http://schemas.microsoft.com/office/drawing/2014/main" id="{935B0248-5811-BBA8-FCC5-23B14657E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925" y="1129500"/>
            <a:ext cx="3622650" cy="3222000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3" name="Slika 2" descr="Slika na kojoj se prikazuje tekst, snimka zaslona, Font, Robna marka&#10;&#10;Sadržaj generiran uz AI možda nije točan.">
            <a:extLst>
              <a:ext uri="{FF2B5EF4-FFF2-40B4-BE49-F238E27FC236}">
                <a16:creationId xmlns:a16="http://schemas.microsoft.com/office/drawing/2014/main" id="{69183E85-48BD-9EDF-3706-AE050E5A9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847" y="810000"/>
            <a:ext cx="1711807" cy="3856500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2328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48887-706D-0521-3702-63EDD6E24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535BE67-8467-CBF8-6AD5-D18440120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</a:t>
            </a:r>
            <a:r>
              <a:rPr lang="sr-Latn-RS"/>
              <a:t>. </a:t>
            </a:r>
            <a:r>
              <a:rPr lang="en-US"/>
              <a:t>3</a:t>
            </a:r>
            <a:r>
              <a:rPr lang="sr-Latn-RS"/>
              <a:t>. 2026.</a:t>
            </a:r>
            <a:endParaRPr lang="hr-HR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A89EF14-367C-0DDB-9AA7-F2E5F6E2C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Proslava 20 godina sustava</a:t>
            </a:r>
            <a:r>
              <a:rPr lang="en-US"/>
              <a:t> AAI@EduHr</a:t>
            </a:r>
            <a:endParaRPr lang="hr-HR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7BA239A-6DDD-E04D-C342-9E824FCFB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28270" indent="-128270"/>
            <a:endParaRPr lang="hr-HR"/>
          </a:p>
          <a:p>
            <a:pPr marL="385445" lvl="1" indent="-128270">
              <a:buFont typeface="Courier New" panose="020B0604020202020204" pitchFamily="34" charset="0"/>
              <a:buChar char="o"/>
            </a:pPr>
            <a:endParaRPr lang="hr-HR">
              <a:latin typeface="Arial"/>
              <a:cs typeface="Arial"/>
            </a:endParaRP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B400E953-7839-77DA-95D3-663B9D859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Arial"/>
                <a:cs typeface="Arial"/>
              </a:rPr>
              <a:t>Novi AOSI v5 - modernizacija korisničkog sučelja</a:t>
            </a:r>
            <a:endParaRPr lang="hr-HR"/>
          </a:p>
        </p:txBody>
      </p:sp>
      <p:pic>
        <p:nvPicPr>
          <p:cNvPr id="12" name="Slika 11" descr="Slika na kojoj se prikazuje tekst, snimka zaslona, softver, zaslon">
            <a:extLst>
              <a:ext uri="{FF2B5EF4-FFF2-40B4-BE49-F238E27FC236}">
                <a16:creationId xmlns:a16="http://schemas.microsoft.com/office/drawing/2014/main" id="{1BC6D54C-5ECA-2FE2-20AB-948E0258B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733" y="857250"/>
            <a:ext cx="4888471" cy="3913188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0291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4F23B-6A4B-C904-E852-6C36C06E2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D9D8988-BD32-0A0B-A9F6-955D226BC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</a:t>
            </a:r>
            <a:r>
              <a:rPr lang="sr-Latn-RS"/>
              <a:t>. </a:t>
            </a:r>
            <a:r>
              <a:rPr lang="en-US"/>
              <a:t>3</a:t>
            </a:r>
            <a:r>
              <a:rPr lang="sr-Latn-RS"/>
              <a:t>. 2026.</a:t>
            </a:r>
            <a:endParaRPr lang="hr-HR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FC7F34-CA6A-1C88-0F51-B48B33B1F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Proslava 20 godina sustava</a:t>
            </a:r>
            <a:r>
              <a:rPr lang="en-US"/>
              <a:t> AAI@EduHr</a:t>
            </a:r>
            <a:endParaRPr lang="hr-HR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0E59F95-C844-F79A-6E0D-CD69375E4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28270" indent="-128270"/>
            <a:endParaRPr lang="hr-HR"/>
          </a:p>
          <a:p>
            <a:pPr marL="385445" lvl="1" indent="-128270">
              <a:buFont typeface="Courier New" panose="020B0604020202020204" pitchFamily="34" charset="0"/>
              <a:buChar char="o"/>
            </a:pPr>
            <a:endParaRPr lang="hr-HR">
              <a:latin typeface="Arial"/>
              <a:cs typeface="Arial"/>
            </a:endParaRP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6972B4DB-F2C6-B856-C9A6-B06D98B5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Arial"/>
                <a:cs typeface="Arial"/>
              </a:rPr>
              <a:t>Novi AOSI v5 - modernizacija korisničkog sučelja</a:t>
            </a:r>
            <a:endParaRPr lang="hr-HR"/>
          </a:p>
        </p:txBody>
      </p:sp>
      <p:pic>
        <p:nvPicPr>
          <p:cNvPr id="3" name="Slika 2" descr="Slika na kojoj se prikazuje tekst, snimka zaslona, softver, broj">
            <a:extLst>
              <a:ext uri="{FF2B5EF4-FFF2-40B4-BE49-F238E27FC236}">
                <a16:creationId xmlns:a16="http://schemas.microsoft.com/office/drawing/2014/main" id="{E4F5CF5F-7592-BFE0-CD90-7CD1389EF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177" y="809625"/>
            <a:ext cx="5009644" cy="3857625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9996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74D01-6895-C806-D221-6CD22BE5E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67FA271-3FB1-50D0-6E36-D9A30AEFE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</a:t>
            </a:r>
            <a:r>
              <a:rPr lang="sr-Latn-RS"/>
              <a:t>. </a:t>
            </a:r>
            <a:r>
              <a:rPr lang="en-US"/>
              <a:t>3</a:t>
            </a:r>
            <a:r>
              <a:rPr lang="sr-Latn-RS"/>
              <a:t>. 2026.</a:t>
            </a:r>
            <a:endParaRPr lang="hr-HR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1EC4FB5-A940-5E03-1C41-6C09FBE6E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Proslava 20 godina sustava</a:t>
            </a:r>
            <a:r>
              <a:rPr lang="en-US"/>
              <a:t> AAI@EduHr</a:t>
            </a:r>
            <a:endParaRPr lang="hr-HR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DECBCBAA-2024-D12F-9F33-B44950528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28270" indent="-128270"/>
            <a:endParaRPr lang="hr-HR"/>
          </a:p>
          <a:p>
            <a:pPr marL="385445" lvl="1" indent="-128270">
              <a:buFont typeface="Courier New" panose="020B0604020202020204" pitchFamily="34" charset="0"/>
              <a:buChar char="o"/>
            </a:pPr>
            <a:endParaRPr lang="hr-HR">
              <a:latin typeface="Arial"/>
              <a:cs typeface="Arial"/>
            </a:endParaRP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3EA102EC-2BCE-2CD3-48ED-68C72FED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Arial"/>
                <a:cs typeface="Arial"/>
              </a:rPr>
              <a:t>Novi AOSI v5 - modernizacija korisničkog sučelja</a:t>
            </a:r>
            <a:endParaRPr lang="hr-HR"/>
          </a:p>
        </p:txBody>
      </p:sp>
      <p:pic>
        <p:nvPicPr>
          <p:cNvPr id="2" name="Slika 1" descr="Slika na kojoj se prikazuje tekst, elektronika, snimka zaslona, softver">
            <a:extLst>
              <a:ext uri="{FF2B5EF4-FFF2-40B4-BE49-F238E27FC236}">
                <a16:creationId xmlns:a16="http://schemas.microsoft.com/office/drawing/2014/main" id="{CA043F07-3D4B-1D7A-6AB8-51799B7B2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278" y="809625"/>
            <a:ext cx="5384444" cy="3857625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1503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7CC4CD95-5BE6-4EC0-9978-FCF6E909C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028700"/>
            <a:ext cx="3886200" cy="360402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28270" indent="-128270">
              <a:lnSpc>
                <a:spcPct val="90000"/>
              </a:lnSpc>
            </a:pPr>
            <a:r>
              <a:rPr lang="hr-HR" sz="1200" dirty="0">
                <a:latin typeface="Arial"/>
                <a:cs typeface="Arial"/>
              </a:rPr>
              <a:t>Postojeći moduli prepisani za v5, mogu se instalirati pomoću </a:t>
            </a:r>
            <a:r>
              <a:rPr lang="hr-HR" sz="1200" dirty="0" err="1">
                <a:latin typeface="Arial"/>
                <a:cs typeface="Arial"/>
              </a:rPr>
              <a:t>Composera</a:t>
            </a:r>
            <a:endParaRPr lang="hr-HR" sz="1200" dirty="0">
              <a:latin typeface="Arial"/>
              <a:cs typeface="Arial"/>
            </a:endParaRPr>
          </a:p>
          <a:p>
            <a:pPr marL="385445" indent="-128270">
              <a:lnSpc>
                <a:spcPct val="90000"/>
              </a:lnSpc>
              <a:buFont typeface="Courier New" panose="020B0604020202020204" pitchFamily="34" charset="0"/>
              <a:buChar char="o"/>
            </a:pPr>
            <a:r>
              <a:rPr lang="hr-HR" sz="1200" dirty="0" err="1">
                <a:latin typeface="Arial"/>
                <a:cs typeface="Arial"/>
              </a:rPr>
              <a:t>aosi</a:t>
            </a:r>
            <a:r>
              <a:rPr lang="hr-HR" sz="1200" dirty="0">
                <a:latin typeface="Arial"/>
                <a:cs typeface="Arial"/>
              </a:rPr>
              <a:t>-module-</a:t>
            </a:r>
            <a:r>
              <a:rPr lang="hr-HR" sz="1200" dirty="0" err="1">
                <a:latin typeface="Arial"/>
                <a:cs typeface="Arial"/>
              </a:rPr>
              <a:t>core</a:t>
            </a:r>
            <a:r>
              <a:rPr lang="hr-HR" sz="1200" dirty="0">
                <a:latin typeface="Arial"/>
                <a:cs typeface="Arial"/>
              </a:rPr>
              <a:t>: Jezgra poslovne logike za AOSI</a:t>
            </a:r>
          </a:p>
          <a:p>
            <a:pPr marL="385445" lvl="1" indent="-128270">
              <a:lnSpc>
                <a:spcPct val="90000"/>
              </a:lnSpc>
              <a:buFont typeface="Courier New" panose="020B0604020202020204" pitchFamily="34" charset="0"/>
              <a:buChar char="o"/>
            </a:pPr>
            <a:r>
              <a:rPr lang="hr-HR" sz="1200" dirty="0" err="1">
                <a:latin typeface="Arial"/>
                <a:cs typeface="Arial"/>
              </a:rPr>
              <a:t>aosi</a:t>
            </a:r>
            <a:r>
              <a:rPr lang="hr-HR" sz="1200" dirty="0">
                <a:latin typeface="Arial"/>
                <a:cs typeface="Arial"/>
              </a:rPr>
              <a:t>-module-</a:t>
            </a:r>
            <a:r>
              <a:rPr lang="hr-HR" sz="1200" dirty="0" err="1">
                <a:latin typeface="Arial"/>
                <a:cs typeface="Arial"/>
              </a:rPr>
              <a:t>soap</a:t>
            </a:r>
            <a:r>
              <a:rPr lang="hr-HR" sz="1200" dirty="0">
                <a:latin typeface="Arial"/>
                <a:cs typeface="Arial"/>
              </a:rPr>
              <a:t>-server: SOAP web servis</a:t>
            </a:r>
          </a:p>
          <a:p>
            <a:pPr marL="385445" lvl="1" indent="-128270">
              <a:lnSpc>
                <a:spcPct val="90000"/>
              </a:lnSpc>
              <a:buFont typeface="Courier New" panose="020B0604020202020204" pitchFamily="34" charset="0"/>
              <a:buChar char="o"/>
            </a:pPr>
            <a:r>
              <a:rPr lang="hr-HR" sz="1200" dirty="0" err="1">
                <a:latin typeface="Arial"/>
                <a:cs typeface="Arial"/>
              </a:rPr>
              <a:t>aosi</a:t>
            </a:r>
            <a:r>
              <a:rPr lang="hr-HR" sz="1200" dirty="0">
                <a:latin typeface="Arial"/>
                <a:cs typeface="Arial"/>
              </a:rPr>
              <a:t>-module-www: Web sučelje i </a:t>
            </a:r>
            <a:r>
              <a:rPr lang="hr-HR" sz="1200" dirty="0" err="1">
                <a:latin typeface="Arial"/>
                <a:cs typeface="Arial"/>
              </a:rPr>
              <a:t>frontend</a:t>
            </a:r>
            <a:r>
              <a:rPr lang="hr-HR" sz="1200" dirty="0">
                <a:latin typeface="Arial"/>
                <a:cs typeface="Arial"/>
              </a:rPr>
              <a:t> logika</a:t>
            </a:r>
          </a:p>
          <a:p>
            <a:pPr marL="385445" lvl="1" indent="-128270">
              <a:lnSpc>
                <a:spcPct val="90000"/>
              </a:lnSpc>
              <a:buFont typeface="Courier New" panose="020B0604020202020204" pitchFamily="34" charset="0"/>
              <a:buChar char="o"/>
            </a:pPr>
            <a:r>
              <a:rPr lang="hr-HR" sz="1200" dirty="0" err="1">
                <a:latin typeface="Arial"/>
                <a:cs typeface="Arial"/>
              </a:rPr>
              <a:t>aosi</a:t>
            </a:r>
            <a:r>
              <a:rPr lang="hr-HR" sz="1200" dirty="0">
                <a:latin typeface="Arial"/>
                <a:cs typeface="Arial"/>
              </a:rPr>
              <a:t>-module-</a:t>
            </a:r>
            <a:r>
              <a:rPr lang="hr-HR" sz="1200" dirty="0" err="1">
                <a:latin typeface="Arial"/>
                <a:cs typeface="Arial"/>
              </a:rPr>
              <a:t>certify</a:t>
            </a:r>
            <a:r>
              <a:rPr lang="hr-HR" sz="1200" dirty="0">
                <a:latin typeface="Arial"/>
                <a:cs typeface="Arial"/>
              </a:rPr>
              <a:t>: Podrška za certificiranja ustanova</a:t>
            </a:r>
          </a:p>
          <a:p>
            <a:pPr marL="385445" lvl="1" indent="-128270">
              <a:lnSpc>
                <a:spcPct val="90000"/>
              </a:lnSpc>
              <a:buFont typeface="Courier New" panose="020B0604020202020204" pitchFamily="34" charset="0"/>
              <a:buChar char="o"/>
            </a:pPr>
            <a:r>
              <a:rPr lang="hr-HR" sz="1200" dirty="0" err="1">
                <a:latin typeface="Arial"/>
                <a:cs typeface="Arial"/>
              </a:rPr>
              <a:t>aosi</a:t>
            </a:r>
            <a:r>
              <a:rPr lang="hr-HR" sz="1200" dirty="0">
                <a:latin typeface="Arial"/>
                <a:cs typeface="Arial"/>
              </a:rPr>
              <a:t>-module-</a:t>
            </a:r>
            <a:r>
              <a:rPr lang="hr-HR" sz="1200" dirty="0" err="1">
                <a:latin typeface="Arial"/>
                <a:cs typeface="Arial"/>
              </a:rPr>
              <a:t>address</a:t>
            </a:r>
            <a:r>
              <a:rPr lang="hr-HR" sz="1200" dirty="0">
                <a:latin typeface="Arial"/>
                <a:cs typeface="Arial"/>
              </a:rPr>
              <a:t>-</a:t>
            </a:r>
            <a:r>
              <a:rPr lang="hr-HR" sz="1200" dirty="0" err="1">
                <a:latin typeface="Arial"/>
                <a:cs typeface="Arial"/>
              </a:rPr>
              <a:t>book</a:t>
            </a:r>
            <a:r>
              <a:rPr lang="hr-HR" sz="1200" dirty="0">
                <a:latin typeface="Arial"/>
                <a:cs typeface="Arial"/>
              </a:rPr>
              <a:t>: Adresar ustanove</a:t>
            </a:r>
          </a:p>
          <a:p>
            <a:pPr marL="385445" lvl="1" indent="-128270">
              <a:lnSpc>
                <a:spcPct val="90000"/>
              </a:lnSpc>
              <a:buFont typeface="Courier New" panose="020B0604020202020204" pitchFamily="34" charset="0"/>
              <a:buChar char="o"/>
            </a:pPr>
            <a:r>
              <a:rPr lang="hr-HR" sz="1200" dirty="0" err="1">
                <a:latin typeface="Arial"/>
                <a:cs typeface="Arial"/>
              </a:rPr>
              <a:t>aosi</a:t>
            </a:r>
            <a:r>
              <a:rPr lang="hr-HR" sz="1200" dirty="0">
                <a:latin typeface="Arial"/>
                <a:cs typeface="Arial"/>
              </a:rPr>
              <a:t>-module-</a:t>
            </a:r>
            <a:r>
              <a:rPr lang="hr-HR" sz="1200" dirty="0" err="1">
                <a:latin typeface="Arial"/>
                <a:cs typeface="Arial"/>
              </a:rPr>
              <a:t>msad</a:t>
            </a:r>
            <a:r>
              <a:rPr lang="hr-HR" sz="1200" dirty="0">
                <a:latin typeface="Arial"/>
                <a:cs typeface="Arial"/>
              </a:rPr>
              <a:t>: Sinkronizacija podataka u LDAP imeniku i Microsoft </a:t>
            </a:r>
            <a:r>
              <a:rPr lang="hr-HR" sz="1200" dirty="0" err="1">
                <a:latin typeface="Arial"/>
                <a:cs typeface="Arial"/>
              </a:rPr>
              <a:t>Active</a:t>
            </a:r>
            <a:r>
              <a:rPr lang="hr-HR" sz="1200" dirty="0">
                <a:latin typeface="Arial"/>
                <a:cs typeface="Arial"/>
              </a:rPr>
              <a:t> </a:t>
            </a:r>
            <a:r>
              <a:rPr lang="hr-HR" sz="1200" dirty="0" err="1">
                <a:latin typeface="Arial"/>
                <a:cs typeface="Arial"/>
              </a:rPr>
              <a:t>Directoryu</a:t>
            </a:r>
            <a:endParaRPr lang="hr-HR" sz="1200" dirty="0">
              <a:latin typeface="Arial"/>
              <a:cs typeface="Arial"/>
            </a:endParaRPr>
          </a:p>
          <a:p>
            <a:pPr marL="385445" lvl="1" indent="-128270">
              <a:lnSpc>
                <a:spcPct val="90000"/>
              </a:lnSpc>
              <a:buFont typeface="Courier New" panose="020B0604020202020204" pitchFamily="34" charset="0"/>
              <a:buChar char="o"/>
            </a:pPr>
            <a:r>
              <a:rPr lang="hr-HR" sz="1200" dirty="0">
                <a:latin typeface="Arial"/>
                <a:cs typeface="Arial"/>
              </a:rPr>
              <a:t>aosi-module-o365connect: Sinkronizacija Azure AD sa LDAP imenikom u svrhu omogućavanja korištenja Office 365 usluge.</a:t>
            </a:r>
          </a:p>
          <a:p>
            <a:pPr marL="385445" lvl="1" indent="-128270">
              <a:lnSpc>
                <a:spcPct val="90000"/>
              </a:lnSpc>
              <a:buFont typeface="Courier New" panose="020B0604020202020204" pitchFamily="34" charset="0"/>
              <a:buChar char="o"/>
            </a:pPr>
            <a:r>
              <a:rPr lang="hr-HR" sz="1200" dirty="0" err="1">
                <a:latin typeface="Arial"/>
                <a:cs typeface="Arial"/>
              </a:rPr>
              <a:t>aosi</a:t>
            </a:r>
            <a:r>
              <a:rPr lang="hr-HR" sz="1200" dirty="0">
                <a:latin typeface="Arial"/>
                <a:cs typeface="Arial"/>
              </a:rPr>
              <a:t>-module-</a:t>
            </a:r>
            <a:r>
              <a:rPr lang="hr-HR" sz="1200" dirty="0" err="1">
                <a:latin typeface="Arial"/>
                <a:cs typeface="Arial"/>
              </a:rPr>
              <a:t>ldifsync</a:t>
            </a:r>
            <a:r>
              <a:rPr lang="hr-HR" sz="1200" dirty="0">
                <a:latin typeface="Arial"/>
                <a:cs typeface="Arial"/>
              </a:rPr>
              <a:t>: Za pokretanje sekundarnih </a:t>
            </a:r>
            <a:r>
              <a:rPr lang="hr-HR" sz="1200" dirty="0" err="1">
                <a:latin typeface="Arial"/>
                <a:cs typeface="Arial"/>
              </a:rPr>
              <a:t>AAI@EduHr</a:t>
            </a:r>
            <a:r>
              <a:rPr lang="hr-HR" sz="1200" dirty="0">
                <a:latin typeface="Arial"/>
                <a:cs typeface="Arial"/>
              </a:rPr>
              <a:t> servisa na matičnoj ustanovi</a:t>
            </a:r>
          </a:p>
          <a:p>
            <a:pPr marL="385445" lvl="1" indent="-128270">
              <a:lnSpc>
                <a:spcPct val="90000"/>
              </a:lnSpc>
              <a:buFont typeface="Courier New" panose="020B0604020202020204" pitchFamily="34" charset="0"/>
              <a:buChar char="o"/>
            </a:pPr>
            <a:r>
              <a:rPr lang="hr-HR" sz="1200" dirty="0" err="1">
                <a:latin typeface="Arial"/>
                <a:cs typeface="Arial"/>
              </a:rPr>
              <a:t>aosi</a:t>
            </a:r>
            <a:r>
              <a:rPr lang="hr-HR" sz="1200" dirty="0">
                <a:latin typeface="Arial"/>
                <a:cs typeface="Arial"/>
              </a:rPr>
              <a:t>-module-</a:t>
            </a:r>
            <a:r>
              <a:rPr lang="hr-HR" sz="1200" dirty="0" err="1">
                <a:latin typeface="Arial"/>
                <a:cs typeface="Arial"/>
              </a:rPr>
              <a:t>ldifmanip</a:t>
            </a:r>
            <a:r>
              <a:rPr lang="hr-HR" sz="1200" dirty="0">
                <a:latin typeface="Arial"/>
                <a:cs typeface="Arial"/>
              </a:rPr>
              <a:t> – Generiranje LDIF zapisa</a:t>
            </a:r>
          </a:p>
          <a:p>
            <a:pPr marL="385445" lvl="1" indent="-128270">
              <a:lnSpc>
                <a:spcPct val="90000"/>
              </a:lnSpc>
              <a:buFont typeface="Courier New" panose="020B0604020202020204" pitchFamily="34" charset="0"/>
              <a:buChar char="o"/>
            </a:pPr>
            <a:r>
              <a:rPr lang="hr-HR" sz="1200" dirty="0" err="1">
                <a:latin typeface="Arial"/>
                <a:cs typeface="Arial"/>
              </a:rPr>
              <a:t>aosi</a:t>
            </a:r>
            <a:r>
              <a:rPr lang="hr-HR" sz="1200" dirty="0">
                <a:latin typeface="Arial"/>
                <a:cs typeface="Arial"/>
              </a:rPr>
              <a:t>-module-</a:t>
            </a:r>
            <a:r>
              <a:rPr lang="hr-HR" sz="1200" dirty="0" err="1">
                <a:latin typeface="Arial"/>
                <a:cs typeface="Arial"/>
              </a:rPr>
              <a:t>mysql</a:t>
            </a:r>
            <a:r>
              <a:rPr lang="hr-HR" sz="1200" dirty="0">
                <a:latin typeface="Arial"/>
                <a:cs typeface="Arial"/>
              </a:rPr>
              <a:t>: Sinkronizacija s vanjskom </a:t>
            </a:r>
            <a:r>
              <a:rPr lang="hr-HR" sz="1200" dirty="0" err="1">
                <a:latin typeface="Arial"/>
                <a:cs typeface="Arial"/>
              </a:rPr>
              <a:t>MySQL</a:t>
            </a:r>
            <a:r>
              <a:rPr lang="hr-HR" sz="1200" dirty="0">
                <a:latin typeface="Arial"/>
                <a:cs typeface="Arial"/>
              </a:rPr>
              <a:t> bazom</a:t>
            </a:r>
          </a:p>
          <a:p>
            <a:pPr marL="385445" lvl="1" indent="-128270">
              <a:lnSpc>
                <a:spcPct val="90000"/>
              </a:lnSpc>
              <a:buFont typeface="Courier New" panose="020B0604020202020204" pitchFamily="34" charset="0"/>
              <a:buChar char="o"/>
            </a:pPr>
            <a:endParaRPr lang="hr-HR" sz="1000" dirty="0"/>
          </a:p>
        </p:txBody>
      </p:sp>
      <p:pic>
        <p:nvPicPr>
          <p:cNvPr id="2" name="Slika 1" descr="Slika na kojoj se prikazuje tekst, snimka zaslona, Font, broj&#10;&#10;Sadržaj generiran uz AI možda nije točan.">
            <a:extLst>
              <a:ext uri="{FF2B5EF4-FFF2-40B4-BE49-F238E27FC236}">
                <a16:creationId xmlns:a16="http://schemas.microsoft.com/office/drawing/2014/main" id="{A9824E53-3AA2-1981-3156-8D7E809D3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51" y="1329667"/>
            <a:ext cx="3886200" cy="3002089"/>
          </a:xfrm>
          <a:prstGeom prst="rect">
            <a:avLst/>
          </a:prstGeom>
          <a:noFill/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B6FBB4-10B6-4664-AA4C-4824C85F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4912" y="4766164"/>
            <a:ext cx="1197135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3</a:t>
            </a:r>
            <a:r>
              <a:rPr lang="sr-Latn-RS"/>
              <a:t>. </a:t>
            </a:r>
            <a:r>
              <a:rPr lang="en-US"/>
              <a:t>3</a:t>
            </a:r>
            <a:r>
              <a:rPr lang="sr-Latn-RS"/>
              <a:t>. 2026.</a:t>
            </a:r>
            <a:endParaRPr lang="hr-HR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C4B964C-80F8-4781-A241-73A915944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Proslava 20 godina sustava</a:t>
            </a:r>
            <a:r>
              <a:rPr lang="en-US"/>
              <a:t> AAI@EduHr</a:t>
            </a:r>
            <a:endParaRPr lang="hr-HR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BF99AFE0-734D-4264-B086-C97976A27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1897"/>
            <a:ext cx="7886700" cy="468000"/>
          </a:xfrm>
        </p:spPr>
        <p:txBody>
          <a:bodyPr anchor="ctr">
            <a:normAutofit/>
          </a:bodyPr>
          <a:lstStyle/>
          <a:p>
            <a:r>
              <a:rPr lang="hr-HR"/>
              <a:t>Novi AOSI v5 – pregled modula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11073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8AF4B-A813-5EDD-10CE-D64D069ED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E026420-1B6A-E85A-E097-F6159811B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</a:t>
            </a:r>
            <a:r>
              <a:rPr lang="sr-Latn-RS"/>
              <a:t>. </a:t>
            </a:r>
            <a:r>
              <a:rPr lang="en-US"/>
              <a:t>3</a:t>
            </a:r>
            <a:r>
              <a:rPr lang="sr-Latn-RS"/>
              <a:t>. 2026.</a:t>
            </a:r>
            <a:endParaRPr lang="hr-HR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D761D6E-5AA9-2616-3983-FFB392D08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Proslava 20 godina sustava</a:t>
            </a:r>
            <a:r>
              <a:rPr lang="en-US"/>
              <a:t> AAI@EduHr</a:t>
            </a:r>
            <a:endParaRPr lang="hr-HR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12C10A5-1ED8-766C-6983-D3BEAEEBF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5445" lvl="1" indent="-128270">
              <a:buFont typeface="Courier New" panose="020B0604020202020204" pitchFamily="34" charset="0"/>
              <a:buChar char="o"/>
            </a:pPr>
            <a:r>
              <a:rPr lang="hr-HR">
                <a:latin typeface="Arial"/>
                <a:cs typeface="Arial"/>
              </a:rPr>
              <a:t>Implementirana podrška za dvosmjernu TLS autentikaciju (Mutual TLS, mTLS). Do sada se kontrola pristupa oslanjala na autentikaciju korisničkim podacima (korisničko ime/zaporka) ili na restrikcije mrežnog pristupa (IP filtriranje).</a:t>
            </a:r>
          </a:p>
          <a:p>
            <a:pPr marL="385445" lvl="1" indent="-128270">
              <a:buFont typeface="Courier New" panose="020B0604020202020204" pitchFamily="34" charset="0"/>
              <a:buChar char="o"/>
            </a:pPr>
            <a:r>
              <a:rPr lang="hr-HR"/>
              <a:t>Ova promjena omogućuje "machine-to-machine" komunikaciju visoke sigurnosti bez potrebe za statičkim IP adresama. </a:t>
            </a:r>
          </a:p>
          <a:p>
            <a:pPr marL="385445" lvl="1" indent="-128270">
              <a:buFont typeface="Courier New" panose="020B0604020202020204" pitchFamily="34" charset="0"/>
              <a:buChar char="o"/>
            </a:pPr>
            <a:r>
              <a:rPr lang="hr-HR">
                <a:latin typeface="Arial"/>
                <a:cs typeface="Arial"/>
              </a:rPr>
              <a:t>Kako bi se osigurala kompatibilnost i dalje će biti moguće koristiti postojeće načine pristupanja putem korisničkog imena i zaporke, te IP filtriranjem.</a:t>
            </a:r>
          </a:p>
          <a:p>
            <a:pPr marL="385445" lvl="1" indent="-128270">
              <a:buFont typeface="Courier New" panose="020B0604020202020204" pitchFamily="34" charset="0"/>
              <a:buChar char="o"/>
            </a:pPr>
            <a:endParaRPr lang="hr-HR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917DD076-0274-4CD0-2751-84EA49AC2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>
                <a:latin typeface="Arial"/>
                <a:cs typeface="Arial"/>
              </a:rPr>
              <a:t>Novi AOSI v5 – novi način autentikacije na SOAP WS</a:t>
            </a:r>
            <a:endParaRPr lang="hr-HR"/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5921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7CC4CD95-5BE6-4EC0-9978-FCF6E909C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028700"/>
            <a:ext cx="3886200" cy="36040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28270" indent="-128270"/>
            <a:r>
              <a:rPr lang="hr-HR" sz="1500" dirty="0">
                <a:latin typeface="Arial"/>
                <a:cs typeface="Arial"/>
              </a:rPr>
              <a:t>Dosad je gubitak zaporke zahtijevao administrativni postupak identifikacije korisnika i ručno resetiranje podataka. </a:t>
            </a:r>
            <a:endParaRPr lang="sr-Latn-RS" sz="1500" dirty="0">
              <a:latin typeface="Arial"/>
              <a:cs typeface="Arial"/>
            </a:endParaRPr>
          </a:p>
          <a:p>
            <a:pPr marL="128270" indent="-128270"/>
            <a:r>
              <a:rPr lang="hr-HR" sz="1500" dirty="0">
                <a:latin typeface="Arial"/>
                <a:cs typeface="Arial"/>
              </a:rPr>
              <a:t>Nova metoda koristi integraciju s nacionalnim sustavom identifikacije putem e-osobne iskaznice. Budući da </a:t>
            </a:r>
            <a:r>
              <a:rPr lang="hr-HR" sz="1500" dirty="0" err="1">
                <a:latin typeface="Arial"/>
                <a:cs typeface="Arial"/>
              </a:rPr>
              <a:t>autentikacija</a:t>
            </a:r>
            <a:r>
              <a:rPr lang="hr-HR" sz="1500" dirty="0">
                <a:latin typeface="Arial"/>
                <a:cs typeface="Arial"/>
              </a:rPr>
              <a:t> putem e-Osobne predstavlja najvišu razinu sigurnosti (</a:t>
            </a:r>
            <a:r>
              <a:rPr lang="hr-HR" sz="1500" dirty="0" err="1">
                <a:latin typeface="Arial"/>
                <a:cs typeface="Arial"/>
              </a:rPr>
              <a:t>LoA</a:t>
            </a:r>
            <a:r>
              <a:rPr lang="hr-HR" sz="1500" dirty="0">
                <a:latin typeface="Arial"/>
                <a:cs typeface="Arial"/>
              </a:rPr>
              <a:t> - </a:t>
            </a:r>
            <a:r>
              <a:rPr lang="hr-HR" sz="1500" dirty="0" err="1">
                <a:latin typeface="Arial"/>
                <a:cs typeface="Arial"/>
              </a:rPr>
              <a:t>Level</a:t>
            </a:r>
            <a:r>
              <a:rPr lang="hr-HR" sz="1500" dirty="0">
                <a:latin typeface="Arial"/>
                <a:cs typeface="Arial"/>
              </a:rPr>
              <a:t> </a:t>
            </a:r>
            <a:r>
              <a:rPr lang="hr-HR" sz="1500" dirty="0" err="1">
                <a:latin typeface="Arial"/>
                <a:cs typeface="Arial"/>
              </a:rPr>
              <a:t>of</a:t>
            </a:r>
            <a:r>
              <a:rPr lang="hr-HR" sz="1500" dirty="0">
                <a:latin typeface="Arial"/>
                <a:cs typeface="Arial"/>
              </a:rPr>
              <a:t> </a:t>
            </a:r>
            <a:r>
              <a:rPr lang="hr-HR" sz="1500" dirty="0" err="1">
                <a:latin typeface="Arial"/>
                <a:cs typeface="Arial"/>
              </a:rPr>
              <a:t>Assurance</a:t>
            </a:r>
            <a:r>
              <a:rPr lang="hr-HR" sz="1500" dirty="0">
                <a:latin typeface="Arial"/>
                <a:cs typeface="Arial"/>
              </a:rPr>
              <a:t>), sustav je prihvaća kao neosporan dokaz identiteta. Aplikacija iz certifikata e-Osobne iskaznice dohvaća OIB, uparuje ga s korisničkim računom u bazi te, nakon uspješne provjere, dopušta korisniku postavljanje nove lozinke bez unosa stare. </a:t>
            </a:r>
          </a:p>
        </p:txBody>
      </p:sp>
      <p:pic>
        <p:nvPicPr>
          <p:cNvPr id="4" name="Slika 3" descr="Slika na kojoj se prikazuje tekst, elektronika, snimka zaslona, zaslon&#10;&#10;Sadržaj generiran uz AI možda nije točan.">
            <a:extLst>
              <a:ext uri="{FF2B5EF4-FFF2-40B4-BE49-F238E27FC236}">
                <a16:creationId xmlns:a16="http://schemas.microsoft.com/office/drawing/2014/main" id="{91F1040D-64D4-D6A5-A024-7B7E766D7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51" y="1145073"/>
            <a:ext cx="3886200" cy="3371277"/>
          </a:xfrm>
          <a:prstGeom prst="rect">
            <a:avLst/>
          </a:prstGeom>
          <a:noFill/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B6FBB4-10B6-4664-AA4C-4824C85F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4912" y="4766164"/>
            <a:ext cx="1197135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3</a:t>
            </a:r>
            <a:r>
              <a:rPr lang="sr-Latn-RS"/>
              <a:t>. </a:t>
            </a:r>
            <a:r>
              <a:rPr lang="en-US"/>
              <a:t>3</a:t>
            </a:r>
            <a:r>
              <a:rPr lang="sr-Latn-RS"/>
              <a:t>. 2026.</a:t>
            </a:r>
            <a:endParaRPr lang="hr-HR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C4B964C-80F8-4781-A241-73A915944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Proslava 20 godina sustava</a:t>
            </a:r>
            <a:r>
              <a:rPr lang="en-US"/>
              <a:t> AAI@EduHr</a:t>
            </a:r>
            <a:endParaRPr lang="hr-HR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BF99AFE0-734D-4264-B086-C97976A27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1897"/>
            <a:ext cx="7886700" cy="468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>
                <a:latin typeface="Arial"/>
                <a:cs typeface="Arial"/>
              </a:rPr>
              <a:t>Novi AOSI v5 - oporavak pristupnih podataka korištenjem e-osobne iskaznice</a:t>
            </a:r>
            <a:endParaRPr lang="sr-Latn-RS">
              <a:latin typeface="Arial"/>
              <a:cs typeface="Arial"/>
            </a:endParaRPr>
          </a:p>
          <a:p>
            <a:endParaRPr lang="hr-HR" sz="1500"/>
          </a:p>
        </p:txBody>
      </p:sp>
    </p:spTree>
    <p:extLst>
      <p:ext uri="{BB962C8B-B14F-4D97-AF65-F5344CB8AC3E}">
        <p14:creationId xmlns:p14="http://schemas.microsoft.com/office/powerpoint/2010/main" val="3622934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75913-66D7-4D5A-A88C-10701D183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adržaja 1" descr="Slika na kojoj se prikazuje tekst, snimka zaslona, broj, softver&#10;&#10;Sadržaj generiran uz AI možda nije točan.">
            <a:extLst>
              <a:ext uri="{FF2B5EF4-FFF2-40B4-BE49-F238E27FC236}">
                <a16:creationId xmlns:a16="http://schemas.microsoft.com/office/drawing/2014/main" id="{A5B948C3-EE1D-EF86-9941-23D4D3F9BD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8651" y="1104415"/>
            <a:ext cx="3886200" cy="345259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1D8150C-7347-37C0-52F6-0AE6C8B37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4912" y="4766164"/>
            <a:ext cx="1197135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3</a:t>
            </a:r>
            <a:r>
              <a:rPr lang="sr-Latn-RS"/>
              <a:t>. </a:t>
            </a:r>
            <a:r>
              <a:rPr lang="en-US"/>
              <a:t>3</a:t>
            </a:r>
            <a:r>
              <a:rPr lang="sr-Latn-RS"/>
              <a:t>. 2026.</a:t>
            </a:r>
            <a:endParaRPr lang="hr-HR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5ADA1C8-32FB-919D-C7DB-2754C9419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Proslava 20 godina sustava</a:t>
            </a:r>
            <a:r>
              <a:rPr lang="en-US"/>
              <a:t> AAI@EduHr</a:t>
            </a:r>
            <a:endParaRPr lang="hr-HR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406D8358-72F5-C3F7-D933-FDC6B67D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1897"/>
            <a:ext cx="7886700" cy="468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>
                <a:latin typeface="Arial"/>
                <a:cs typeface="Arial"/>
              </a:rPr>
              <a:t>Novi AOSI v5 – funkcionalnost adresara ustanove</a:t>
            </a:r>
          </a:p>
          <a:p>
            <a:endParaRPr lang="hr-HR" sz="1500"/>
          </a:p>
        </p:txBody>
      </p:sp>
      <p:pic>
        <p:nvPicPr>
          <p:cNvPr id="3" name="Slika 2" descr="Slika na kojoj se prikazuje tekst, snimka zaslona, softver, web-stranica&#10;&#10;Sadržaj generiran uz AI možda nije točan.">
            <a:extLst>
              <a:ext uri="{FF2B5EF4-FFF2-40B4-BE49-F238E27FC236}">
                <a16:creationId xmlns:a16="http://schemas.microsoft.com/office/drawing/2014/main" id="{D438644A-F3F1-9A03-E327-F1B1D4C09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534" y="1103953"/>
            <a:ext cx="3930915" cy="345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91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7B2C7-1138-E5CA-C520-D62C78E36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D6B970F-79D2-EF73-A1A8-16ECA87759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4912" y="4766164"/>
            <a:ext cx="1197135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3</a:t>
            </a:r>
            <a:r>
              <a:rPr lang="sr-Latn-RS"/>
              <a:t>. </a:t>
            </a:r>
            <a:r>
              <a:rPr lang="en-US"/>
              <a:t>3</a:t>
            </a:r>
            <a:r>
              <a:rPr lang="sr-Latn-RS"/>
              <a:t>. 2026.</a:t>
            </a:r>
            <a:endParaRPr lang="hr-HR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F25481-7E31-692E-82CD-0E866C0D2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Proslava 20 godina sustava</a:t>
            </a:r>
            <a:r>
              <a:rPr lang="en-US"/>
              <a:t> AAI@EduHr</a:t>
            </a:r>
            <a:endParaRPr lang="hr-HR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6F53EC3D-ACD2-75C8-CA37-9031B4B3E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1897"/>
            <a:ext cx="7886700" cy="468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>
                <a:latin typeface="Arial"/>
                <a:cs typeface="Arial"/>
              </a:rPr>
              <a:t>Novi AOSI v5 – definiranje kompleksnosti zaporke</a:t>
            </a:r>
            <a:endParaRPr lang="sr-Latn-RS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3D51CF00-21B6-BA2A-03FD-5897AE693A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028700"/>
            <a:ext cx="7789652" cy="360402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28270" indent="-128270"/>
            <a:r>
              <a:rPr lang="hr-HR" sz="1400" i="1">
                <a:solidFill>
                  <a:srgbClr val="8C8C8C"/>
                </a:solidFill>
                <a:highlight>
                  <a:srgbClr val="FFFFFF"/>
                </a:highlight>
                <a:latin typeface="Consolas"/>
                <a:cs typeface="Arial"/>
              </a:rPr>
              <a:t>// Password generation and validation parameters, with defaults and minimum</a:t>
            </a:r>
            <a:br>
              <a:rPr lang="hr-HR" sz="1400" i="1" dirty="0">
                <a:highlight>
                  <a:srgbClr val="FFFFFF"/>
                </a:highlight>
                <a:latin typeface="Consolas"/>
              </a:rPr>
            </a:br>
            <a:r>
              <a:rPr lang="hr-HR" sz="1400" i="1">
                <a:solidFill>
                  <a:srgbClr val="8C8C8C"/>
                </a:solidFill>
                <a:highlight>
                  <a:srgbClr val="FFFFFF"/>
                </a:highlight>
                <a:latin typeface="Consolas"/>
                <a:cs typeface="Arial"/>
              </a:rPr>
              <a:t>// values noted below.</a:t>
            </a:r>
            <a:br>
              <a:rPr lang="hr-HR" sz="1400" i="1" dirty="0">
                <a:highlight>
                  <a:srgbClr val="FFFFFF"/>
                </a:highlight>
                <a:latin typeface="Consolas"/>
              </a:rPr>
            </a:br>
            <a:r>
              <a:rPr lang="hr-HR" sz="1400" i="1">
                <a:solidFill>
                  <a:srgbClr val="8C8C8C"/>
                </a:solidFill>
                <a:highlight>
                  <a:srgbClr val="FFFFFF"/>
                </a:highlight>
                <a:latin typeface="Consolas"/>
                <a:cs typeface="Arial"/>
              </a:rPr>
              <a:t>'password_parameters' </a:t>
            </a:r>
            <a:r>
              <a:rPr lang="hr-HR" sz="1400">
                <a:solidFill>
                  <a:srgbClr val="080808"/>
                </a:solidFill>
                <a:highlight>
                  <a:srgbClr val="FFFFFF"/>
                </a:highlight>
                <a:latin typeface="Consolas"/>
                <a:cs typeface="Arial"/>
              </a:rPr>
              <a:t>=&gt; [</a:t>
            </a:r>
            <a:br>
              <a:rPr lang="hr-HR" sz="1400" dirty="0">
                <a:highlight>
                  <a:srgbClr val="FFFFFF"/>
                </a:highlight>
                <a:latin typeface="Consolas"/>
              </a:rPr>
            </a:br>
            <a:r>
              <a:rPr lang="hr-HR" sz="1400" dirty="0">
                <a:solidFill>
                  <a:srgbClr val="080808"/>
                </a:solidFill>
                <a:highlight>
                  <a:srgbClr val="FFFFFF"/>
                </a:highlight>
                <a:latin typeface="Consolas"/>
                <a:cs typeface="Arial"/>
              </a:rPr>
              <a:t>    </a:t>
            </a:r>
            <a:r>
              <a:rPr lang="hr-HR" sz="1400">
                <a:solidFill>
                  <a:srgbClr val="067D17"/>
                </a:solidFill>
                <a:highlight>
                  <a:srgbClr val="FFFFFF"/>
                </a:highlight>
                <a:latin typeface="Consolas"/>
                <a:cs typeface="Arial"/>
              </a:rPr>
              <a:t>'min_digits' </a:t>
            </a:r>
            <a:r>
              <a:rPr lang="hr-HR" sz="1400">
                <a:solidFill>
                  <a:srgbClr val="080808"/>
                </a:solidFill>
                <a:highlight>
                  <a:srgbClr val="FFFFFF"/>
                </a:highlight>
                <a:latin typeface="Consolas"/>
                <a:cs typeface="Arial"/>
              </a:rPr>
              <a:t>=&gt; </a:t>
            </a:r>
            <a:r>
              <a:rPr lang="hr-HR" sz="1400">
                <a:solidFill>
                  <a:srgbClr val="1750EB"/>
                </a:solidFill>
                <a:highlight>
                  <a:srgbClr val="FFFFFF"/>
                </a:highlight>
                <a:latin typeface="Consolas"/>
                <a:cs typeface="Arial"/>
              </a:rPr>
              <a:t>2</a:t>
            </a:r>
            <a:r>
              <a:rPr lang="hr-HR" sz="1400">
                <a:solidFill>
                  <a:srgbClr val="080808"/>
                </a:solidFill>
                <a:highlight>
                  <a:srgbClr val="FFFFFF"/>
                </a:highlight>
                <a:latin typeface="Consolas"/>
                <a:cs typeface="Arial"/>
              </a:rPr>
              <a:t>,</a:t>
            </a:r>
            <a:br>
              <a:rPr lang="hr-HR" sz="1400" dirty="0">
                <a:highlight>
                  <a:srgbClr val="FFFFFF"/>
                </a:highlight>
                <a:latin typeface="Consolas"/>
              </a:rPr>
            </a:br>
            <a:r>
              <a:rPr lang="hr-HR" sz="1400" dirty="0">
                <a:solidFill>
                  <a:srgbClr val="080808"/>
                </a:solidFill>
                <a:highlight>
                  <a:srgbClr val="FFFFFF"/>
                </a:highlight>
                <a:latin typeface="Consolas"/>
                <a:cs typeface="Arial"/>
              </a:rPr>
              <a:t>    </a:t>
            </a:r>
            <a:r>
              <a:rPr lang="hr-HR" sz="1400">
                <a:solidFill>
                  <a:srgbClr val="067D17"/>
                </a:solidFill>
                <a:highlight>
                  <a:srgbClr val="FFFFFF"/>
                </a:highlight>
                <a:latin typeface="Consolas"/>
                <a:cs typeface="Arial"/>
              </a:rPr>
              <a:t>'min_uppercase_letters' </a:t>
            </a:r>
            <a:r>
              <a:rPr lang="hr-HR" sz="1400">
                <a:solidFill>
                  <a:srgbClr val="080808"/>
                </a:solidFill>
                <a:highlight>
                  <a:srgbClr val="FFFFFF"/>
                </a:highlight>
                <a:latin typeface="Consolas"/>
                <a:cs typeface="Arial"/>
              </a:rPr>
              <a:t>=&gt; </a:t>
            </a:r>
            <a:r>
              <a:rPr lang="hr-HR" sz="1400">
                <a:solidFill>
                  <a:srgbClr val="1750EB"/>
                </a:solidFill>
                <a:highlight>
                  <a:srgbClr val="FFFFFF"/>
                </a:highlight>
                <a:latin typeface="Consolas"/>
                <a:cs typeface="Arial"/>
              </a:rPr>
              <a:t>2</a:t>
            </a:r>
            <a:r>
              <a:rPr lang="hr-HR" sz="1400">
                <a:solidFill>
                  <a:srgbClr val="080808"/>
                </a:solidFill>
                <a:highlight>
                  <a:srgbClr val="FFFFFF"/>
                </a:highlight>
                <a:latin typeface="Consolas"/>
                <a:cs typeface="Arial"/>
              </a:rPr>
              <a:t>,</a:t>
            </a:r>
            <a:br>
              <a:rPr lang="hr-HR" sz="1400" dirty="0">
                <a:highlight>
                  <a:srgbClr val="FFFFFF"/>
                </a:highlight>
                <a:latin typeface="Consolas"/>
              </a:rPr>
            </a:br>
            <a:r>
              <a:rPr lang="hr-HR" sz="1400" dirty="0">
                <a:solidFill>
                  <a:srgbClr val="080808"/>
                </a:solidFill>
                <a:highlight>
                  <a:srgbClr val="FFFFFF"/>
                </a:highlight>
                <a:latin typeface="Consolas"/>
                <a:cs typeface="Arial"/>
              </a:rPr>
              <a:t>    </a:t>
            </a:r>
            <a:r>
              <a:rPr lang="hr-HR" sz="1400">
                <a:solidFill>
                  <a:srgbClr val="067D17"/>
                </a:solidFill>
                <a:highlight>
                  <a:srgbClr val="FFFFFF"/>
                </a:highlight>
                <a:latin typeface="Consolas"/>
                <a:cs typeface="Arial"/>
              </a:rPr>
              <a:t>'min_lowercase_letters' </a:t>
            </a:r>
            <a:r>
              <a:rPr lang="hr-HR" sz="1400">
                <a:solidFill>
                  <a:srgbClr val="080808"/>
                </a:solidFill>
                <a:highlight>
                  <a:srgbClr val="FFFFFF"/>
                </a:highlight>
                <a:latin typeface="Consolas"/>
                <a:cs typeface="Arial"/>
              </a:rPr>
              <a:t>=&gt; </a:t>
            </a:r>
            <a:r>
              <a:rPr lang="hr-HR" sz="1400">
                <a:solidFill>
                  <a:srgbClr val="1750EB"/>
                </a:solidFill>
                <a:highlight>
                  <a:srgbClr val="FFFFFF"/>
                </a:highlight>
                <a:latin typeface="Consolas"/>
                <a:cs typeface="Arial"/>
              </a:rPr>
              <a:t>2</a:t>
            </a:r>
            <a:r>
              <a:rPr lang="hr-HR" sz="1400">
                <a:solidFill>
                  <a:srgbClr val="080808"/>
                </a:solidFill>
                <a:highlight>
                  <a:srgbClr val="FFFFFF"/>
                </a:highlight>
                <a:latin typeface="Consolas"/>
                <a:cs typeface="Arial"/>
              </a:rPr>
              <a:t>,</a:t>
            </a:r>
            <a:br>
              <a:rPr lang="hr-HR" sz="1400" dirty="0">
                <a:highlight>
                  <a:srgbClr val="FFFFFF"/>
                </a:highlight>
                <a:latin typeface="Consolas"/>
              </a:rPr>
            </a:br>
            <a:r>
              <a:rPr lang="hr-HR" sz="1400" dirty="0">
                <a:solidFill>
                  <a:srgbClr val="080808"/>
                </a:solidFill>
                <a:highlight>
                  <a:srgbClr val="FFFFFF"/>
                </a:highlight>
                <a:latin typeface="Consolas"/>
                <a:cs typeface="Arial"/>
              </a:rPr>
              <a:t>    </a:t>
            </a:r>
            <a:r>
              <a:rPr lang="hr-HR" sz="1400">
                <a:solidFill>
                  <a:srgbClr val="067D17"/>
                </a:solidFill>
                <a:highlight>
                  <a:srgbClr val="FFFFFF"/>
                </a:highlight>
                <a:latin typeface="Consolas"/>
                <a:cs typeface="Arial"/>
              </a:rPr>
              <a:t>'min_special_characters' </a:t>
            </a:r>
            <a:r>
              <a:rPr lang="hr-HR" sz="1400">
                <a:solidFill>
                  <a:srgbClr val="080808"/>
                </a:solidFill>
                <a:highlight>
                  <a:srgbClr val="FFFFFF"/>
                </a:highlight>
                <a:latin typeface="Consolas"/>
                <a:cs typeface="Arial"/>
              </a:rPr>
              <a:t>=&gt; </a:t>
            </a:r>
            <a:r>
              <a:rPr lang="hr-HR" sz="1400">
                <a:solidFill>
                  <a:srgbClr val="1750EB"/>
                </a:solidFill>
                <a:highlight>
                  <a:srgbClr val="FFFFFF"/>
                </a:highlight>
                <a:latin typeface="Consolas"/>
                <a:cs typeface="Arial"/>
              </a:rPr>
              <a:t>2</a:t>
            </a:r>
            <a:r>
              <a:rPr lang="hr-HR" sz="1400">
                <a:solidFill>
                  <a:srgbClr val="080808"/>
                </a:solidFill>
                <a:highlight>
                  <a:srgbClr val="FFFFFF"/>
                </a:highlight>
                <a:latin typeface="Consolas"/>
                <a:cs typeface="Arial"/>
              </a:rPr>
              <a:t>,</a:t>
            </a:r>
            <a:br>
              <a:rPr lang="hr-HR" sz="1400" dirty="0">
                <a:highlight>
                  <a:srgbClr val="FFFFFF"/>
                </a:highlight>
                <a:latin typeface="Consolas"/>
              </a:rPr>
            </a:br>
            <a:r>
              <a:rPr lang="hr-HR" sz="1400" dirty="0">
                <a:solidFill>
                  <a:srgbClr val="080808"/>
                </a:solidFill>
                <a:highlight>
                  <a:srgbClr val="FFFFFF"/>
                </a:highlight>
                <a:latin typeface="Consolas"/>
                <a:cs typeface="Arial"/>
              </a:rPr>
              <a:t>    </a:t>
            </a:r>
            <a:r>
              <a:rPr lang="hr-HR" sz="1400">
                <a:solidFill>
                  <a:srgbClr val="067D17"/>
                </a:solidFill>
                <a:highlight>
                  <a:srgbClr val="FFFFFF"/>
                </a:highlight>
                <a:latin typeface="Consolas"/>
                <a:cs typeface="Arial"/>
              </a:rPr>
              <a:t>'min_length' </a:t>
            </a:r>
            <a:r>
              <a:rPr lang="hr-HR" sz="1400">
                <a:solidFill>
                  <a:srgbClr val="080808"/>
                </a:solidFill>
                <a:highlight>
                  <a:srgbClr val="FFFFFF"/>
                </a:highlight>
                <a:latin typeface="Consolas"/>
                <a:cs typeface="Arial"/>
              </a:rPr>
              <a:t>=&gt; </a:t>
            </a:r>
            <a:r>
              <a:rPr lang="hr-HR" sz="1400">
                <a:solidFill>
                  <a:srgbClr val="1750EB"/>
                </a:solidFill>
                <a:highlight>
                  <a:srgbClr val="FFFFFF"/>
                </a:highlight>
                <a:latin typeface="Consolas"/>
                <a:cs typeface="Arial"/>
              </a:rPr>
              <a:t>12</a:t>
            </a:r>
            <a:r>
              <a:rPr lang="hr-HR" sz="1400">
                <a:solidFill>
                  <a:srgbClr val="080808"/>
                </a:solidFill>
                <a:highlight>
                  <a:srgbClr val="FFFFFF"/>
                </a:highlight>
                <a:latin typeface="Consolas"/>
                <a:cs typeface="Arial"/>
              </a:rPr>
              <a:t>,</a:t>
            </a:r>
            <a:br>
              <a:rPr lang="hr-HR" sz="1400" dirty="0">
                <a:highlight>
                  <a:srgbClr val="FFFFFF"/>
                </a:highlight>
                <a:latin typeface="Consolas"/>
              </a:rPr>
            </a:br>
            <a:r>
              <a:rPr lang="hr-HR" sz="1400" dirty="0">
                <a:solidFill>
                  <a:srgbClr val="080808"/>
                </a:solidFill>
                <a:highlight>
                  <a:srgbClr val="FFFFFF"/>
                </a:highlight>
                <a:latin typeface="Consolas"/>
                <a:cs typeface="Arial"/>
              </a:rPr>
              <a:t>    </a:t>
            </a:r>
            <a:r>
              <a:rPr lang="hr-HR" sz="1400">
                <a:solidFill>
                  <a:srgbClr val="067D17"/>
                </a:solidFill>
                <a:highlight>
                  <a:srgbClr val="FFFFFF"/>
                </a:highlight>
                <a:latin typeface="Consolas"/>
                <a:cs typeface="Arial"/>
              </a:rPr>
              <a:t>'max_length' </a:t>
            </a:r>
            <a:r>
              <a:rPr lang="hr-HR" sz="1400">
                <a:solidFill>
                  <a:srgbClr val="080808"/>
                </a:solidFill>
                <a:highlight>
                  <a:srgbClr val="FFFFFF"/>
                </a:highlight>
                <a:latin typeface="Consolas"/>
                <a:cs typeface="Arial"/>
              </a:rPr>
              <a:t>=&gt; </a:t>
            </a:r>
            <a:r>
              <a:rPr lang="hr-HR" sz="1400">
                <a:solidFill>
                  <a:srgbClr val="1750EB"/>
                </a:solidFill>
                <a:highlight>
                  <a:srgbClr val="FFFFFF"/>
                </a:highlight>
                <a:latin typeface="Consolas"/>
                <a:cs typeface="Arial"/>
              </a:rPr>
              <a:t>128</a:t>
            </a:r>
            <a:r>
              <a:rPr lang="hr-HR" sz="1400" dirty="0">
                <a:solidFill>
                  <a:srgbClr val="080808"/>
                </a:solidFill>
                <a:highlight>
                  <a:srgbClr val="FFFFFF"/>
                </a:highlight>
                <a:latin typeface="Consolas"/>
                <a:cs typeface="Arial"/>
              </a:rPr>
              <a:t>,</a:t>
            </a:r>
            <a:br>
              <a:rPr lang="hr-HR" sz="1400" dirty="0">
                <a:highlight>
                  <a:srgbClr val="FFFFFF"/>
                </a:highlight>
                <a:latin typeface="Consolas"/>
              </a:rPr>
            </a:br>
            <a:r>
              <a:rPr lang="hr-HR" sz="1400">
                <a:solidFill>
                  <a:srgbClr val="080808"/>
                </a:solidFill>
                <a:highlight>
                  <a:srgbClr val="FFFFFF"/>
                </a:highlight>
                <a:latin typeface="Consolas"/>
                <a:cs typeface="Arial"/>
              </a:rPr>
              <a:t>],</a:t>
            </a:r>
            <a:endParaRPr lang="hr-HR" sz="1400" dirty="0">
              <a:cs typeface="Arial"/>
            </a:endParaRPr>
          </a:p>
          <a:p>
            <a:pPr marL="128270" indent="-128270"/>
            <a:endParaRPr lang="hr-HR" sz="1400"/>
          </a:p>
        </p:txBody>
      </p:sp>
    </p:spTree>
    <p:extLst>
      <p:ext uri="{BB962C8B-B14F-4D97-AF65-F5344CB8AC3E}">
        <p14:creationId xmlns:p14="http://schemas.microsoft.com/office/powerpoint/2010/main" val="4269989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B6FBB4-10B6-4664-AA4C-4824C85F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</a:t>
            </a:r>
            <a:r>
              <a:rPr lang="sr-Latn-RS"/>
              <a:t>. </a:t>
            </a:r>
            <a:r>
              <a:rPr lang="en-US"/>
              <a:t>3</a:t>
            </a:r>
            <a:r>
              <a:rPr lang="sr-Latn-RS"/>
              <a:t>. 2026.</a:t>
            </a:r>
            <a:endParaRPr lang="hr-HR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C4B964C-80F8-4781-A241-73A915944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Proslava 20 godina sustava</a:t>
            </a:r>
            <a:r>
              <a:rPr lang="en-US"/>
              <a:t> AAI@EduHr</a:t>
            </a:r>
            <a:endParaRPr lang="hr-HR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7CC4CD95-5BE6-4EC0-9978-FCF6E909C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28270" indent="-128270"/>
            <a:r>
              <a:rPr lang="hr-HR" dirty="0">
                <a:latin typeface="Arial"/>
                <a:cs typeface="Arial"/>
              </a:rPr>
              <a:t>Za postizanje kvalitetnog razvoja same aplikacije uspostavljen je sustav kontrole kvalitete koda koji se oslanja na alate:</a:t>
            </a:r>
          </a:p>
          <a:p>
            <a:pPr marL="385445" lvl="1" indent="-128270">
              <a:buFont typeface="Courier New" panose="020B0604020202020204" pitchFamily="34" charset="0"/>
              <a:buChar char="o"/>
            </a:pPr>
            <a:r>
              <a:rPr lang="hr-HR" dirty="0" err="1">
                <a:latin typeface="Arial"/>
                <a:cs typeface="Arial"/>
              </a:rPr>
              <a:t>PHPUnit</a:t>
            </a:r>
            <a:r>
              <a:rPr lang="hr-HR" dirty="0">
                <a:latin typeface="Arial"/>
                <a:cs typeface="Arial"/>
              </a:rPr>
              <a:t>: Koristi se za jedinično (</a:t>
            </a:r>
            <a:r>
              <a:rPr lang="hr-HR" dirty="0" err="1">
                <a:latin typeface="Arial"/>
                <a:cs typeface="Arial"/>
              </a:rPr>
              <a:t>unit</a:t>
            </a:r>
            <a:r>
              <a:rPr lang="hr-HR" dirty="0">
                <a:latin typeface="Arial"/>
                <a:cs typeface="Arial"/>
              </a:rPr>
              <a:t>) i integracijsko testiranje </a:t>
            </a:r>
            <a:r>
              <a:rPr lang="hr-HR" dirty="0" err="1">
                <a:latin typeface="Arial"/>
                <a:cs typeface="Arial"/>
              </a:rPr>
              <a:t>backend</a:t>
            </a:r>
            <a:r>
              <a:rPr lang="hr-HR" dirty="0">
                <a:latin typeface="Arial"/>
                <a:cs typeface="Arial"/>
              </a:rPr>
              <a:t>-logike</a:t>
            </a:r>
          </a:p>
          <a:p>
            <a:pPr marL="385445" lvl="1" indent="-128270">
              <a:buFont typeface="Courier New" panose="020B0604020202020204" pitchFamily="34" charset="0"/>
              <a:buChar char="o"/>
            </a:pPr>
            <a:r>
              <a:rPr lang="hr-HR" dirty="0" err="1">
                <a:latin typeface="Arial"/>
                <a:cs typeface="Arial"/>
              </a:rPr>
              <a:t>PHPStan</a:t>
            </a:r>
            <a:r>
              <a:rPr lang="hr-HR" dirty="0">
                <a:latin typeface="Arial"/>
                <a:cs typeface="Arial"/>
              </a:rPr>
              <a:t>: Koristi se za statičku analizu tipova i detekciju grešaka</a:t>
            </a:r>
          </a:p>
          <a:p>
            <a:pPr marL="385445" lvl="1" indent="-128270">
              <a:buFont typeface="Courier New" panose="020B0604020202020204" pitchFamily="34" charset="0"/>
              <a:buChar char="o"/>
            </a:pPr>
            <a:r>
              <a:rPr lang="hr-HR" dirty="0" err="1">
                <a:latin typeface="Arial"/>
                <a:cs typeface="Arial"/>
              </a:rPr>
              <a:t>PHP_CodeSniffer</a:t>
            </a:r>
            <a:r>
              <a:rPr lang="hr-HR" dirty="0">
                <a:latin typeface="Arial"/>
                <a:cs typeface="Arial"/>
              </a:rPr>
              <a:t>: Osigurava pridržavanje standarda kodiranja</a:t>
            </a:r>
          </a:p>
          <a:p>
            <a:pPr marL="385445" lvl="1" indent="-128270">
              <a:buFont typeface="Courier New" panose="020B0604020202020204" pitchFamily="34" charset="0"/>
              <a:buChar char="o"/>
            </a:pPr>
            <a:r>
              <a:rPr lang="hr-HR" dirty="0" err="1">
                <a:latin typeface="Arial"/>
                <a:cs typeface="Arial"/>
              </a:rPr>
              <a:t>Rector</a:t>
            </a:r>
            <a:r>
              <a:rPr lang="hr-HR" dirty="0">
                <a:latin typeface="Arial"/>
                <a:cs typeface="Arial"/>
              </a:rPr>
              <a:t>: Koristi se za automatsko </a:t>
            </a:r>
            <a:r>
              <a:rPr lang="hr-HR" dirty="0" err="1">
                <a:latin typeface="Arial"/>
                <a:cs typeface="Arial"/>
              </a:rPr>
              <a:t>refaktoriranje</a:t>
            </a:r>
            <a:r>
              <a:rPr lang="hr-HR" dirty="0">
                <a:latin typeface="Arial"/>
                <a:cs typeface="Arial"/>
              </a:rPr>
              <a:t> i nadogradnju koda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BF99AFE0-734D-4264-B086-C97976A27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Arial"/>
                <a:cs typeface="Arial"/>
              </a:rPr>
              <a:t>Novi AOSI v5 - osiguranje kvalitete</a:t>
            </a:r>
            <a:endParaRPr lang="sr-Latn-RS">
              <a:latin typeface="Arial"/>
              <a:cs typeface="Arial"/>
            </a:endParaRPr>
          </a:p>
        </p:txBody>
      </p:sp>
      <p:pic>
        <p:nvPicPr>
          <p:cNvPr id="2" name="Slika 1" descr="Slika na kojoj se prikazuje tekst, snimka zaslona, softver, Font&#10;&#10;Sadržaj generiran uz AI možda nije točan.">
            <a:extLst>
              <a:ext uri="{FF2B5EF4-FFF2-40B4-BE49-F238E27FC236}">
                <a16:creationId xmlns:a16="http://schemas.microsoft.com/office/drawing/2014/main" id="{64419E32-80D6-0F0A-AFE0-7BA54AE77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750" y="2673450"/>
            <a:ext cx="6942000" cy="195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58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B6FBB4-10B6-4664-AA4C-4824C85F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</a:t>
            </a:r>
            <a:r>
              <a:rPr lang="sr-Latn-RS"/>
              <a:t>. </a:t>
            </a:r>
            <a:r>
              <a:rPr lang="en-US"/>
              <a:t>3</a:t>
            </a:r>
            <a:r>
              <a:rPr lang="sr-Latn-RS"/>
              <a:t>. 2026.</a:t>
            </a:r>
            <a:endParaRPr lang="hr-HR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C4B964C-80F8-4781-A241-73A915944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Proslava 20 godina sustava</a:t>
            </a:r>
            <a:r>
              <a:rPr lang="en-US"/>
              <a:t> AAI@EduHr</a:t>
            </a:r>
            <a:endParaRPr lang="hr-HR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BF99AFE0-734D-4264-B086-C97976A27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Kako nas vide korisnici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59CEB7E-5F5E-4214-8A14-1D14358593B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673301" y="782637"/>
            <a:ext cx="2563855" cy="357822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0FE0CF-07F5-467B-AB6B-1293B050AF4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689280" y="809897"/>
            <a:ext cx="1765440" cy="3525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305C9D-CA03-486F-A745-9C1D78B55C7A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833147" y="1439136"/>
            <a:ext cx="2177640" cy="216000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182909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54013-B15D-5353-5441-9459FDF04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3B10232-8CC9-C363-8A01-186B81557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</a:t>
            </a:r>
            <a:r>
              <a:rPr lang="sr-Latn-RS"/>
              <a:t>. </a:t>
            </a:r>
            <a:r>
              <a:rPr lang="en-US"/>
              <a:t>3</a:t>
            </a:r>
            <a:r>
              <a:rPr lang="sr-Latn-RS"/>
              <a:t>. 2026.</a:t>
            </a:r>
            <a:endParaRPr lang="hr-HR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75582E0-9CF1-72CE-8362-7BD7C90AF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Proslava 20 godina sustava</a:t>
            </a:r>
            <a:r>
              <a:rPr lang="en-US"/>
              <a:t> AAI@EduHr</a:t>
            </a:r>
            <a:endParaRPr lang="hr-HR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36DD17D-C4AE-54B6-55AD-E90E0BF91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28270" indent="-128270"/>
            <a:r>
              <a:rPr lang="hr-HR">
                <a:latin typeface="Arial"/>
                <a:cs typeface="Arial"/>
              </a:rPr>
              <a:t>Početkom travnja 2026. </a:t>
            </a:r>
          </a:p>
          <a:p>
            <a:pPr marL="385445" lvl="1" indent="-128270">
              <a:buFont typeface="Courier New" panose="020B0604020202020204" pitchFamily="34" charset="0"/>
              <a:buChar char="o"/>
            </a:pPr>
            <a:r>
              <a:rPr lang="hr-HR">
                <a:latin typeface="Arial"/>
                <a:cs typeface="Arial"/>
              </a:rPr>
              <a:t>HeartPhrame, AOSI i povezani moduli objavljeni na </a:t>
            </a:r>
            <a:r>
              <a:rPr lang="hr-HR" sz="1600" dirty="0">
                <a:latin typeface="Arial"/>
                <a:cs typeface="Arial"/>
                <a:hlinkClick r:id="rId3"/>
              </a:rPr>
              <a:t>https://opencode.hr/</a:t>
            </a:r>
            <a:endParaRPr lang="hr-HR" dirty="0">
              <a:latin typeface="Arial"/>
              <a:cs typeface="Arial"/>
            </a:endParaRPr>
          </a:p>
          <a:p>
            <a:pPr marL="385445" lvl="1" indent="-128270">
              <a:buFont typeface="Courier New" panose="020B0604020202020204" pitchFamily="34" charset="0"/>
              <a:buChar char="o"/>
            </a:pPr>
            <a:r>
              <a:rPr lang="hr-HR">
                <a:latin typeface="Arial"/>
                <a:cs typeface="Arial"/>
              </a:rPr>
              <a:t>Aosi Debian paketi</a:t>
            </a:r>
          </a:p>
          <a:p>
            <a:pPr marL="128270" indent="-128270"/>
            <a:r>
              <a:rPr lang="hr-HR">
                <a:latin typeface="Arial"/>
                <a:cs typeface="Arial"/>
              </a:rPr>
              <a:t>REST API</a:t>
            </a:r>
          </a:p>
          <a:p>
            <a:pPr marL="128270" indent="-128270"/>
            <a:r>
              <a:rPr lang="hr-HR">
                <a:latin typeface="Arial"/>
                <a:cs typeface="Arial"/>
              </a:rPr>
              <a:t>Dodatni mehanizam za autentikaciju na SOAP WS / REST API - pomću potpisanih JSON Web Tokena (JWS)</a:t>
            </a:r>
          </a:p>
          <a:p>
            <a:pPr marL="128270" indent="-128270"/>
            <a:r>
              <a:rPr lang="hr-HR">
                <a:latin typeface="Arial"/>
                <a:cs typeface="Arial"/>
              </a:rPr>
              <a:t>Vaši prijedlozi</a:t>
            </a:r>
          </a:p>
          <a:p>
            <a:pPr marL="128270" indent="-128270"/>
            <a:r>
              <a:rPr lang="hr-HR">
                <a:latin typeface="Arial"/>
                <a:cs typeface="Arial"/>
              </a:rPr>
              <a:t>Pitanja</a:t>
            </a:r>
            <a:endParaRPr lang="hr-HR" dirty="0">
              <a:latin typeface="Arial"/>
              <a:cs typeface="Arial"/>
            </a:endParaRPr>
          </a:p>
          <a:p>
            <a:pPr marL="128270" indent="-128270"/>
            <a:endParaRPr lang="hr-HR" sz="1800">
              <a:latin typeface="Arial"/>
              <a:cs typeface="Arial"/>
            </a:endParaRPr>
          </a:p>
          <a:p>
            <a:pPr marL="128270" indent="-128270"/>
            <a:endParaRPr lang="hr-HR" sz="1800">
              <a:latin typeface="Arial"/>
              <a:cs typeface="Arial"/>
            </a:endParaRP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4946E619-46C2-C61E-4FF6-EA2B968CC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Arial"/>
                <a:cs typeface="Arial"/>
              </a:rPr>
              <a:t>Novi AOSI v5 – plan za dalje</a:t>
            </a:r>
            <a:endParaRPr lang="sr-Latn-R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3903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43000" y="1959747"/>
            <a:ext cx="6858000" cy="759391"/>
          </a:xfrm>
        </p:spPr>
        <p:txBody>
          <a:bodyPr/>
          <a:lstStyle/>
          <a:p>
            <a:pPr marL="0" indent="0" algn="ctr">
              <a:spcBef>
                <a:spcPts val="750"/>
              </a:spcBef>
              <a:buNone/>
            </a:pP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48675-20AB-406E-A3FA-540F13B1E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1. 1. 2026.</a:t>
            </a: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6434E-3360-4041-B191-FB7420D03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Događanje</a:t>
            </a:r>
          </a:p>
        </p:txBody>
      </p:sp>
    </p:spTree>
    <p:extLst>
      <p:ext uri="{BB962C8B-B14F-4D97-AF65-F5344CB8AC3E}">
        <p14:creationId xmlns:p14="http://schemas.microsoft.com/office/powerpoint/2010/main" val="2518549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B6FBB4-10B6-4664-AA4C-4824C85F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</a:t>
            </a:r>
            <a:r>
              <a:rPr lang="sr-Latn-RS"/>
              <a:t>. </a:t>
            </a:r>
            <a:r>
              <a:rPr lang="en-US"/>
              <a:t>3</a:t>
            </a:r>
            <a:r>
              <a:rPr lang="sr-Latn-RS"/>
              <a:t>. 2026.</a:t>
            </a:r>
            <a:endParaRPr lang="hr-HR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C4B964C-80F8-4781-A241-73A915944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Proslava 20 godina sustava</a:t>
            </a:r>
            <a:r>
              <a:rPr lang="en-US"/>
              <a:t> AAI@EduHr</a:t>
            </a:r>
            <a:endParaRPr lang="hr-HR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7CC4CD95-5BE6-4EC0-9978-FCF6E909C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Broj e-identiteta</a:t>
            </a:r>
            <a:r>
              <a:rPr lang="en-US"/>
              <a:t>:</a:t>
            </a:r>
            <a:r>
              <a:rPr lang="hr-HR"/>
              <a:t> 1.035.515</a:t>
            </a:r>
          </a:p>
          <a:p>
            <a:r>
              <a:rPr lang="hr-HR"/>
              <a:t>Broj matičnih ustanova</a:t>
            </a:r>
            <a:r>
              <a:rPr lang="en-US"/>
              <a:t>:</a:t>
            </a:r>
            <a:r>
              <a:rPr lang="hr-HR"/>
              <a:t> 239</a:t>
            </a:r>
          </a:p>
          <a:p>
            <a:r>
              <a:rPr lang="hr-HR"/>
              <a:t>Broj usluga</a:t>
            </a:r>
            <a:r>
              <a:rPr lang="en-US"/>
              <a:t>:</a:t>
            </a:r>
            <a:r>
              <a:rPr lang="hr-HR"/>
              <a:t> 946</a:t>
            </a:r>
          </a:p>
          <a:p>
            <a:r>
              <a:rPr lang="hr-HR"/>
              <a:t>SSO autentikacije u 2025.</a:t>
            </a:r>
            <a:r>
              <a:rPr lang="en-US"/>
              <a:t>:</a:t>
            </a:r>
            <a:r>
              <a:rPr lang="hr-HR"/>
              <a:t> 54.760.539</a:t>
            </a:r>
          </a:p>
          <a:p>
            <a:r>
              <a:rPr lang="hr-HR"/>
              <a:t>RADIUS autentikacija u 2025.</a:t>
            </a:r>
            <a:r>
              <a:rPr lang="en-US"/>
              <a:t>:</a:t>
            </a:r>
            <a:r>
              <a:rPr lang="hr-HR"/>
              <a:t> 1.014.443.914</a:t>
            </a:r>
          </a:p>
          <a:p>
            <a:endParaRPr lang="hr-HR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BF99AFE0-734D-4264-B086-C97976A27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Kako mi vidimo korisnike</a:t>
            </a:r>
          </a:p>
        </p:txBody>
      </p:sp>
    </p:spTree>
    <p:extLst>
      <p:ext uri="{BB962C8B-B14F-4D97-AF65-F5344CB8AC3E}">
        <p14:creationId xmlns:p14="http://schemas.microsoft.com/office/powerpoint/2010/main" val="652604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B6FBB4-10B6-4664-AA4C-4824C85F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</a:t>
            </a:r>
            <a:r>
              <a:rPr lang="sr-Latn-RS"/>
              <a:t>. </a:t>
            </a:r>
            <a:r>
              <a:rPr lang="en-US"/>
              <a:t>3</a:t>
            </a:r>
            <a:r>
              <a:rPr lang="sr-Latn-RS"/>
              <a:t>. 2026.</a:t>
            </a:r>
            <a:endParaRPr lang="hr-HR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C4B964C-80F8-4781-A241-73A915944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Proslava 20 godina sustava</a:t>
            </a:r>
            <a:r>
              <a:rPr lang="en-US"/>
              <a:t> AAI@EduHr</a:t>
            </a:r>
            <a:endParaRPr lang="hr-HR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7CC4CD95-5BE6-4EC0-9978-FCF6E909C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Hub-and-Spoke</a:t>
            </a:r>
            <a:r>
              <a:rPr lang="hr-HR" dirty="0"/>
              <a:t> federacija</a:t>
            </a:r>
          </a:p>
          <a:p>
            <a:endParaRPr lang="hr-HR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BF99AFE0-734D-4264-B086-C97976A27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Tko smo mi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874C78-F1B5-4E8B-B0E8-AE373E029B7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486620" y="1585213"/>
            <a:ext cx="6170760" cy="251712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641206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B6FBB4-10B6-4664-AA4C-4824C85F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</a:t>
            </a:r>
            <a:r>
              <a:rPr lang="sr-Latn-RS"/>
              <a:t>. </a:t>
            </a:r>
            <a:r>
              <a:rPr lang="en-US"/>
              <a:t>3</a:t>
            </a:r>
            <a:r>
              <a:rPr lang="sr-Latn-RS"/>
              <a:t>. 2026.</a:t>
            </a:r>
            <a:endParaRPr lang="hr-HR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C4B964C-80F8-4781-A241-73A915944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Proslava 20 godina sustava</a:t>
            </a:r>
            <a:r>
              <a:rPr lang="en-US"/>
              <a:t> AAI@EduHr</a:t>
            </a:r>
            <a:endParaRPr lang="hr-HR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7CC4CD95-5BE6-4EC0-9978-FCF6E909C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BF99AFE0-734D-4264-B086-C97976A27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Kako komuniciramo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328A18-7E3B-4192-9B09-ACF9384633F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04613" y="2115732"/>
            <a:ext cx="7334774" cy="1456082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67378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B6FBB4-10B6-4664-AA4C-4824C85F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</a:t>
            </a:r>
            <a:r>
              <a:rPr lang="sr-Latn-RS"/>
              <a:t>. </a:t>
            </a:r>
            <a:r>
              <a:rPr lang="en-US"/>
              <a:t>3</a:t>
            </a:r>
            <a:r>
              <a:rPr lang="sr-Latn-RS"/>
              <a:t>. 2026.</a:t>
            </a:r>
            <a:endParaRPr lang="hr-HR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C4B964C-80F8-4781-A241-73A915944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Proslava 20 godina sustava</a:t>
            </a:r>
            <a:r>
              <a:rPr lang="en-US"/>
              <a:t> AAI@EduHr</a:t>
            </a:r>
            <a:endParaRPr lang="hr-HR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7CC4CD95-5BE6-4EC0-9978-FCF6E909C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BF99AFE0-734D-4264-B086-C97976A27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Što imaju naše institucije (IdP)</a:t>
            </a:r>
            <a:endParaRPr lang="hr-H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228AA5-63E7-4BB2-BF11-C5AD1EEC23F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161400" y="1011739"/>
            <a:ext cx="4821200" cy="3120022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067548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B6FBB4-10B6-4664-AA4C-4824C85F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</a:t>
            </a:r>
            <a:r>
              <a:rPr lang="sr-Latn-RS"/>
              <a:t>. </a:t>
            </a:r>
            <a:r>
              <a:rPr lang="en-US"/>
              <a:t>3</a:t>
            </a:r>
            <a:r>
              <a:rPr lang="sr-Latn-RS"/>
              <a:t>. 2026.</a:t>
            </a:r>
            <a:endParaRPr lang="hr-HR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C4B964C-80F8-4781-A241-73A915944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Proslava 20 godina sustava</a:t>
            </a:r>
            <a:r>
              <a:rPr lang="en-US"/>
              <a:t> AAI@EduHr</a:t>
            </a:r>
            <a:endParaRPr lang="hr-HR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7CC4CD95-5BE6-4EC0-9978-FCF6E909C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Posrednik </a:t>
            </a:r>
          </a:p>
          <a:p>
            <a:r>
              <a:rPr lang="hr-HR"/>
              <a:t>SOAP – LDAP</a:t>
            </a:r>
          </a:p>
          <a:p>
            <a:r>
              <a:rPr lang="hr-HR"/>
              <a:t>Modularan</a:t>
            </a:r>
          </a:p>
          <a:p>
            <a:r>
              <a:rPr lang="hr-HR"/>
              <a:t>Implementira pravila za vrijednosti atributa</a:t>
            </a:r>
          </a:p>
          <a:p>
            <a:endParaRPr lang="hr-HR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BF99AFE0-734D-4264-B086-C97976A27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Što je AOSI</a:t>
            </a:r>
          </a:p>
        </p:txBody>
      </p:sp>
    </p:spTree>
    <p:extLst>
      <p:ext uri="{BB962C8B-B14F-4D97-AF65-F5344CB8AC3E}">
        <p14:creationId xmlns:p14="http://schemas.microsoft.com/office/powerpoint/2010/main" val="1936472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B6FBB4-10B6-4664-AA4C-4824C85F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</a:t>
            </a:r>
            <a:r>
              <a:rPr lang="sr-Latn-RS"/>
              <a:t>. </a:t>
            </a:r>
            <a:r>
              <a:rPr lang="en-US"/>
              <a:t>3</a:t>
            </a:r>
            <a:r>
              <a:rPr lang="sr-Latn-RS"/>
              <a:t>. 2026.</a:t>
            </a:r>
            <a:endParaRPr lang="hr-HR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C4B964C-80F8-4781-A241-73A915944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Proslava 20 godina sustava</a:t>
            </a:r>
            <a:r>
              <a:rPr lang="en-US"/>
              <a:t> AAI@EduHr</a:t>
            </a:r>
            <a:endParaRPr lang="hr-HR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7CC4CD95-5BE6-4EC0-9978-FCF6E909C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BF99AFE0-734D-4264-B086-C97976A27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To bi izgledalo ovako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EDBC98-24ED-4066-97D5-702AD509D73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144058" y="1151706"/>
            <a:ext cx="4855883" cy="2840087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599469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7CC4CD95-5BE6-4EC0-9978-FCF6E909C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028700"/>
            <a:ext cx="3886200" cy="36040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28270" indent="-128270">
              <a:lnSpc>
                <a:spcPct val="90000"/>
              </a:lnSpc>
            </a:pPr>
            <a:r>
              <a:rPr lang="hr-HR" sz="1200" dirty="0"/>
              <a:t>Konsolidacija tehnološkog stoga. Cijeli sustav - i SOAP web servis i web sučelje - sada su integrirani u jedinstvenu aplikaciju (u prethodnim verzijama SOAP web servis je implementiran u </a:t>
            </a:r>
            <a:r>
              <a:rPr lang="hr-HR" sz="1200" dirty="0" err="1"/>
              <a:t>Perl</a:t>
            </a:r>
            <a:r>
              <a:rPr lang="hr-HR" sz="1200" dirty="0"/>
              <a:t> programskom jeziku, a web-sučelje u PHP-u koje komunicira sa SOAP web-servisom).</a:t>
            </a:r>
          </a:p>
          <a:p>
            <a:pPr marL="128270" indent="-128270">
              <a:lnSpc>
                <a:spcPct val="90000"/>
              </a:lnSpc>
            </a:pPr>
            <a:r>
              <a:rPr lang="hr-HR" sz="1200" dirty="0"/>
              <a:t>Implementacija u </a:t>
            </a:r>
            <a:r>
              <a:rPr lang="hr-HR" sz="1200" dirty="0" err="1"/>
              <a:t>HeartPhrame</a:t>
            </a:r>
            <a:r>
              <a:rPr lang="hr-HR" sz="1200" dirty="0"/>
              <a:t> PHP razvojnom okviru – vlastitom proizvodu</a:t>
            </a:r>
          </a:p>
          <a:p>
            <a:pPr marL="385445" lvl="1" indent="-128270">
              <a:lnSpc>
                <a:spcPct val="90000"/>
              </a:lnSpc>
              <a:buFont typeface="Courier New" panose="020B0604020202020204" pitchFamily="34" charset="0"/>
              <a:buChar char="o"/>
            </a:pPr>
            <a:r>
              <a:rPr lang="hr-HR" sz="1200" dirty="0">
                <a:latin typeface="Arial"/>
                <a:cs typeface="Arial"/>
              </a:rPr>
              <a:t>MVC arhitektura - podjela na Model, </a:t>
            </a:r>
            <a:r>
              <a:rPr lang="hr-HR" sz="1200" dirty="0" err="1">
                <a:latin typeface="Arial"/>
                <a:cs typeface="Arial"/>
              </a:rPr>
              <a:t>View</a:t>
            </a:r>
            <a:r>
              <a:rPr lang="hr-HR" sz="1200" dirty="0">
                <a:latin typeface="Arial"/>
                <a:cs typeface="Arial"/>
              </a:rPr>
              <a:t> i </a:t>
            </a:r>
            <a:r>
              <a:rPr lang="hr-HR" sz="1200" dirty="0" err="1">
                <a:latin typeface="Arial"/>
                <a:cs typeface="Arial"/>
              </a:rPr>
              <a:t>Controller</a:t>
            </a:r>
            <a:r>
              <a:rPr lang="hr-HR" sz="1200" dirty="0">
                <a:latin typeface="Arial"/>
                <a:cs typeface="Arial"/>
              </a:rPr>
              <a:t> (podataka, prikaza i poslovne logike)</a:t>
            </a:r>
          </a:p>
          <a:p>
            <a:pPr marL="385445" lvl="1" indent="-128270">
              <a:lnSpc>
                <a:spcPct val="90000"/>
              </a:lnSpc>
              <a:buFont typeface="Courier New" panose="020B0604020202020204" pitchFamily="34" charset="0"/>
              <a:buChar char="o"/>
            </a:pPr>
            <a:r>
              <a:rPr lang="hr-HR" sz="1200" dirty="0">
                <a:latin typeface="Arial"/>
                <a:cs typeface="Arial"/>
              </a:rPr>
              <a:t>Upravljanje ovisnostima putem </a:t>
            </a:r>
            <a:r>
              <a:rPr lang="hr-HR" sz="1200" dirty="0" err="1">
                <a:latin typeface="Arial"/>
                <a:cs typeface="Arial"/>
              </a:rPr>
              <a:t>Composera</a:t>
            </a:r>
            <a:r>
              <a:rPr lang="hr-HR" sz="1200" dirty="0">
                <a:latin typeface="Arial"/>
                <a:cs typeface="Arial"/>
              </a:rPr>
              <a:t> - standardizirano upravljanje internim i vanjskim bibliotekama i paketima</a:t>
            </a:r>
          </a:p>
          <a:p>
            <a:pPr marL="385445" lvl="1" indent="-128270">
              <a:lnSpc>
                <a:spcPct val="90000"/>
              </a:lnSpc>
              <a:buFont typeface="Courier New" panose="020B0604020202020204" pitchFamily="34" charset="0"/>
              <a:buChar char="o"/>
            </a:pPr>
            <a:r>
              <a:rPr lang="hr-HR" sz="1200" dirty="0"/>
              <a:t>Modularnost - mogućnost proširivanja putem dediciranih modula</a:t>
            </a:r>
          </a:p>
          <a:p>
            <a:pPr marL="385445" lvl="1" indent="-128270">
              <a:lnSpc>
                <a:spcPct val="90000"/>
              </a:lnSpc>
              <a:buFont typeface="Courier New" panose="020B0604020202020204" pitchFamily="34" charset="0"/>
              <a:buChar char="o"/>
            </a:pPr>
            <a:r>
              <a:rPr lang="hr-HR" sz="1200" dirty="0"/>
              <a:t>Ujednačen pristup u upravljanju greškama i dnevničkim zapisima</a:t>
            </a:r>
          </a:p>
          <a:p>
            <a:pPr marL="385445" lvl="1" indent="-128270">
              <a:lnSpc>
                <a:spcPct val="90000"/>
              </a:lnSpc>
              <a:buFont typeface="Courier New" panose="020B0604020202020204" pitchFamily="34" charset="0"/>
              <a:buChar char="o"/>
            </a:pPr>
            <a:endParaRPr lang="hr-HR" sz="1200" dirty="0"/>
          </a:p>
        </p:txBody>
      </p:sp>
      <p:pic>
        <p:nvPicPr>
          <p:cNvPr id="3" name="Slika 2" descr="Slika na kojoj se prikazuje tekst, snimka zaslona, Font, broj&#10;&#10;Sadržaj generiran uz AI možda nije točan.">
            <a:extLst>
              <a:ext uri="{FF2B5EF4-FFF2-40B4-BE49-F238E27FC236}">
                <a16:creationId xmlns:a16="http://schemas.microsoft.com/office/drawing/2014/main" id="{B884327B-0C16-3685-FE43-902945269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552" y="1028700"/>
            <a:ext cx="3045398" cy="3604023"/>
          </a:xfrm>
          <a:prstGeom prst="rect">
            <a:avLst/>
          </a:prstGeom>
          <a:noFill/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B6FBB4-10B6-4664-AA4C-4824C85F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4912" y="4766164"/>
            <a:ext cx="1197135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3</a:t>
            </a:r>
            <a:r>
              <a:rPr lang="sr-Latn-RS"/>
              <a:t>. </a:t>
            </a:r>
            <a:r>
              <a:rPr lang="en-US"/>
              <a:t>3</a:t>
            </a:r>
            <a:r>
              <a:rPr lang="sr-Latn-RS"/>
              <a:t>. 2026.</a:t>
            </a:r>
            <a:endParaRPr lang="hr-HR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C4B964C-80F8-4781-A241-73A915944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Proslava 20 godina sustava</a:t>
            </a:r>
            <a:r>
              <a:rPr lang="en-US"/>
              <a:t> AAI@EduHr</a:t>
            </a:r>
            <a:endParaRPr lang="hr-HR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BF99AFE0-734D-4264-B086-C97976A27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1897"/>
            <a:ext cx="7886700" cy="468000"/>
          </a:xfrm>
        </p:spPr>
        <p:txBody>
          <a:bodyPr anchor="ctr">
            <a:normAutofit/>
          </a:bodyPr>
          <a:lstStyle/>
          <a:p>
            <a:r>
              <a:rPr lang="hr-HR"/>
              <a:t>Novi AOSI v5 - arhitektura</a:t>
            </a:r>
          </a:p>
        </p:txBody>
      </p:sp>
    </p:spTree>
    <p:extLst>
      <p:ext uri="{BB962C8B-B14F-4D97-AF65-F5344CB8AC3E}">
        <p14:creationId xmlns:p14="http://schemas.microsoft.com/office/powerpoint/2010/main" val="3386433688"/>
      </p:ext>
    </p:extLst>
  </p:cSld>
  <p:clrMapOvr>
    <a:masterClrMapping/>
  </p:clrMapOvr>
</p:sld>
</file>

<file path=ppt/theme/theme1.xml><?xml version="1.0" encoding="utf-8"?>
<a:theme xmlns:a="http://schemas.openxmlformats.org/drawingml/2006/main" name="Srce_Tema1_16x9">
  <a:themeElements>
    <a:clrScheme name="Srce boje">
      <a:dk1>
        <a:srgbClr val="0C0C0C"/>
      </a:dk1>
      <a:lt1>
        <a:srgbClr val="FFFFFF"/>
      </a:lt1>
      <a:dk2>
        <a:srgbClr val="0C0C0C"/>
      </a:dk2>
      <a:lt2>
        <a:srgbClr val="FFFFFF"/>
      </a:lt2>
      <a:accent1>
        <a:srgbClr val="D71635"/>
      </a:accent1>
      <a:accent2>
        <a:srgbClr val="E39717"/>
      </a:accent2>
      <a:accent3>
        <a:srgbClr val="0095DA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Tema1_16x9" id="{476E04C6-ED46-4774-BC39-1C443F715698}" vid="{90F83EFC-DEE1-42FC-8BFD-555EDA227AE0}"/>
    </a:ext>
  </a:extLst>
</a:theme>
</file>

<file path=ppt/theme/theme2.xml><?xml version="1.0" encoding="utf-8"?>
<a:theme xmlns:a="http://schemas.openxmlformats.org/drawingml/2006/main" name="1_Custom Design">
  <a:themeElements>
    <a:clrScheme name="Srce boje">
      <a:dk1>
        <a:srgbClr val="0C0C0C"/>
      </a:dk1>
      <a:lt1>
        <a:srgbClr val="FFFFFF"/>
      </a:lt1>
      <a:dk2>
        <a:srgbClr val="0C0C0C"/>
      </a:dk2>
      <a:lt2>
        <a:srgbClr val="FFFFFF"/>
      </a:lt2>
      <a:accent1>
        <a:srgbClr val="D71635"/>
      </a:accent1>
      <a:accent2>
        <a:srgbClr val="E39717"/>
      </a:accent2>
      <a:accent3>
        <a:srgbClr val="0095DA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11</TotalTime>
  <Words>2080</Words>
  <Application>Microsoft Office PowerPoint</Application>
  <PresentationFormat>On-screen Show (16:9)</PresentationFormat>
  <Paragraphs>165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Consolas</vt:lpstr>
      <vt:lpstr>Courier New</vt:lpstr>
      <vt:lpstr>Srce_Tema1_16x9</vt:lpstr>
      <vt:lpstr>1_Custom Design</vt:lpstr>
      <vt:lpstr>Aplikacije za održavanje sadržaja imenika - AOSI</vt:lpstr>
      <vt:lpstr>Kako nas vide korisnici</vt:lpstr>
      <vt:lpstr>Kako mi vidimo korisnike</vt:lpstr>
      <vt:lpstr>Tko smo mi</vt:lpstr>
      <vt:lpstr>Kako komuniciramo</vt:lpstr>
      <vt:lpstr>Što imaju naše institucije (IdP)</vt:lpstr>
      <vt:lpstr>Što je AOSI</vt:lpstr>
      <vt:lpstr>To bi izgledalo ovako</vt:lpstr>
      <vt:lpstr>Novi AOSI v5 - arhitektura</vt:lpstr>
      <vt:lpstr>Novi AOSI v5 - modernizacija korisničkog sučelja</vt:lpstr>
      <vt:lpstr>Novi AOSI v5 - modernizacija korisničkog sučelja</vt:lpstr>
      <vt:lpstr>Novi AOSI v5 - modernizacija korisničkog sučelja</vt:lpstr>
      <vt:lpstr>Novi AOSI v5 - modernizacija korisničkog sučelja</vt:lpstr>
      <vt:lpstr>Novi AOSI v5 – pregled modula</vt:lpstr>
      <vt:lpstr>Novi AOSI v5 – novi način autentikacije na SOAP WS </vt:lpstr>
      <vt:lpstr>Novi AOSI v5 - oporavak pristupnih podataka korištenjem e-osobne iskaznice </vt:lpstr>
      <vt:lpstr>Novi AOSI v5 – funkcionalnost adresara ustanove </vt:lpstr>
      <vt:lpstr>Novi AOSI v5 – definiranje kompleksnosti zaporke</vt:lpstr>
      <vt:lpstr>Novi AOSI v5 - osiguranje kvalitete</vt:lpstr>
      <vt:lpstr>Novi AOSI v5 – plan za dalje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Kruno Golubić</dc:creator>
  <cp:lastModifiedBy>Matija</cp:lastModifiedBy>
  <cp:revision>10</cp:revision>
  <cp:lastPrinted>2014-06-24T07:01:20Z</cp:lastPrinted>
  <dcterms:created xsi:type="dcterms:W3CDTF">2014-09-19T07:16:42Z</dcterms:created>
  <dcterms:modified xsi:type="dcterms:W3CDTF">2026-03-09T12:04:41Z</dcterms:modified>
</cp:coreProperties>
</file>