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5"/>
  </p:notesMasterIdLst>
  <p:handoutMasterIdLst>
    <p:handoutMasterId r:id="rId36"/>
  </p:handoutMasterIdLst>
  <p:sldIdLst>
    <p:sldId id="256" r:id="rId3"/>
    <p:sldId id="273" r:id="rId4"/>
    <p:sldId id="291" r:id="rId5"/>
    <p:sldId id="263" r:id="rId6"/>
    <p:sldId id="264" r:id="rId7"/>
    <p:sldId id="272" r:id="rId8"/>
    <p:sldId id="267" r:id="rId9"/>
    <p:sldId id="265" r:id="rId10"/>
    <p:sldId id="268" r:id="rId11"/>
    <p:sldId id="271" r:id="rId12"/>
    <p:sldId id="270" r:id="rId13"/>
    <p:sldId id="274" r:id="rId14"/>
    <p:sldId id="275" r:id="rId15"/>
    <p:sldId id="294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3" r:id="rId30"/>
    <p:sldId id="292" r:id="rId31"/>
    <p:sldId id="262" r:id="rId32"/>
    <p:sldId id="295" r:id="rId33"/>
    <p:sldId id="257" r:id="rId34"/>
  </p:sldIdLst>
  <p:sldSz cx="6858000" cy="5143500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75491" autoAdjust="0"/>
  </p:normalViewPr>
  <p:slideViewPr>
    <p:cSldViewPr snapToGrid="0">
      <p:cViewPr varScale="1">
        <p:scale>
          <a:sx n="115" d="100"/>
          <a:sy n="115" d="100"/>
        </p:scale>
        <p:origin x="2358" y="102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82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0a115f99b2be4b6" providerId="LiveId" clId="{3A42D414-43F7-4103-ABC7-314CD138AB0D}"/>
    <pc:docChg chg="undo custSel addSld delSld modSld sldOrd">
      <pc:chgData name="" userId="20a115f99b2be4b6" providerId="LiveId" clId="{3A42D414-43F7-4103-ABC7-314CD138AB0D}" dt="2021-03-18T10:37:51.714" v="17791" actId="20577"/>
      <pc:docMkLst>
        <pc:docMk/>
      </pc:docMkLst>
      <pc:sldChg chg="modSp modNotesTx">
        <pc:chgData name="" userId="20a115f99b2be4b6" providerId="LiveId" clId="{3A42D414-43F7-4103-ABC7-314CD138AB0D}" dt="2021-03-18T10:37:51.714" v="17791" actId="20577"/>
        <pc:sldMkLst>
          <pc:docMk/>
          <pc:sldMk cId="2604301023" sldId="262"/>
        </pc:sldMkLst>
        <pc:spChg chg="mod">
          <ac:chgData name="" userId="20a115f99b2be4b6" providerId="LiveId" clId="{3A42D414-43F7-4103-ABC7-314CD138AB0D}" dt="2021-03-18T10:37:51.714" v="17791" actId="20577"/>
          <ac:spMkLst>
            <pc:docMk/>
            <pc:sldMk cId="2604301023" sldId="262"/>
            <ac:spMk id="5" creationId="{9CE40785-F609-44BE-9E57-E446D9E4CC98}"/>
          </ac:spMkLst>
        </pc:spChg>
      </pc:sldChg>
      <pc:sldChg chg="modNotesTx">
        <pc:chgData name="" userId="20a115f99b2be4b6" providerId="LiveId" clId="{3A42D414-43F7-4103-ABC7-314CD138AB0D}" dt="2021-03-10T09:27:04.855" v="2365" actId="20577"/>
        <pc:sldMkLst>
          <pc:docMk/>
          <pc:sldMk cId="1080058314" sldId="264"/>
        </pc:sldMkLst>
      </pc:sldChg>
      <pc:sldChg chg="modSp modNotesTx">
        <pc:chgData name="" userId="20a115f99b2be4b6" providerId="LiveId" clId="{3A42D414-43F7-4103-ABC7-314CD138AB0D}" dt="2021-03-18T08:40:38.135" v="17760" actId="20577"/>
        <pc:sldMkLst>
          <pc:docMk/>
          <pc:sldMk cId="2805698329" sldId="265"/>
        </pc:sldMkLst>
        <pc:spChg chg="mod">
          <ac:chgData name="" userId="20a115f99b2be4b6" providerId="LiveId" clId="{3A42D414-43F7-4103-ABC7-314CD138AB0D}" dt="2021-03-18T08:40:38.135" v="17760" actId="20577"/>
          <ac:spMkLst>
            <pc:docMk/>
            <pc:sldMk cId="2805698329" sldId="265"/>
            <ac:spMk id="3" creationId="{E712DD21-E59D-4E6E-BF20-FE0F58D2E29C}"/>
          </ac:spMkLst>
        </pc:spChg>
        <pc:spChg chg="mod">
          <ac:chgData name="" userId="20a115f99b2be4b6" providerId="LiveId" clId="{3A42D414-43F7-4103-ABC7-314CD138AB0D}" dt="2021-03-10T11:18:07.606" v="6770" actId="1035"/>
          <ac:spMkLst>
            <pc:docMk/>
            <pc:sldMk cId="2805698329" sldId="265"/>
            <ac:spMk id="15" creationId="{D31842EF-7AC1-4616-8411-511EA6C7A75F}"/>
          </ac:spMkLst>
        </pc:spChg>
        <pc:spChg chg="mod">
          <ac:chgData name="" userId="20a115f99b2be4b6" providerId="LiveId" clId="{3A42D414-43F7-4103-ABC7-314CD138AB0D}" dt="2021-03-10T11:17:41.773" v="6766" actId="1036"/>
          <ac:spMkLst>
            <pc:docMk/>
            <pc:sldMk cId="2805698329" sldId="265"/>
            <ac:spMk id="16" creationId="{476045EA-5DEC-4C83-895E-3AA0469E37F5}"/>
          </ac:spMkLst>
        </pc:spChg>
      </pc:sldChg>
      <pc:sldChg chg="modNotesTx">
        <pc:chgData name="" userId="20a115f99b2be4b6" providerId="LiveId" clId="{3A42D414-43F7-4103-ABC7-314CD138AB0D}" dt="2021-03-10T10:59:04.338" v="6738" actId="6549"/>
        <pc:sldMkLst>
          <pc:docMk/>
          <pc:sldMk cId="1088956483" sldId="267"/>
        </pc:sldMkLst>
      </pc:sldChg>
      <pc:sldChg chg="modNotesTx">
        <pc:chgData name="" userId="20a115f99b2be4b6" providerId="LiveId" clId="{3A42D414-43F7-4103-ABC7-314CD138AB0D}" dt="2021-03-16T13:43:41.646" v="17343" actId="20577"/>
        <pc:sldMkLst>
          <pc:docMk/>
          <pc:sldMk cId="2453203718" sldId="270"/>
        </pc:sldMkLst>
      </pc:sldChg>
      <pc:sldChg chg="modNotesTx">
        <pc:chgData name="" userId="20a115f99b2be4b6" providerId="LiveId" clId="{3A42D414-43F7-4103-ABC7-314CD138AB0D}" dt="2021-03-10T11:24:25.828" v="6947" actId="20577"/>
        <pc:sldMkLst>
          <pc:docMk/>
          <pc:sldMk cId="3012040502" sldId="271"/>
        </pc:sldMkLst>
      </pc:sldChg>
      <pc:sldChg chg="modNotesTx">
        <pc:chgData name="" userId="20a115f99b2be4b6" providerId="LiveId" clId="{3A42D414-43F7-4103-ABC7-314CD138AB0D}" dt="2021-03-18T09:21:33.987" v="17762" actId="20577"/>
        <pc:sldMkLst>
          <pc:docMk/>
          <pc:sldMk cId="4206527448" sldId="272"/>
        </pc:sldMkLst>
      </pc:sldChg>
      <pc:sldChg chg="modSp modNotesTx">
        <pc:chgData name="" userId="20a115f99b2be4b6" providerId="LiveId" clId="{3A42D414-43F7-4103-ABC7-314CD138AB0D}" dt="2021-03-18T08:02:34.369" v="17563" actId="20577"/>
        <pc:sldMkLst>
          <pc:docMk/>
          <pc:sldMk cId="1171150418" sldId="273"/>
        </pc:sldMkLst>
        <pc:spChg chg="mod">
          <ac:chgData name="" userId="20a115f99b2be4b6" providerId="LiveId" clId="{3A42D414-43F7-4103-ABC7-314CD138AB0D}" dt="2021-03-18T08:02:34.369" v="17563" actId="20577"/>
          <ac:spMkLst>
            <pc:docMk/>
            <pc:sldMk cId="1171150418" sldId="273"/>
            <ac:spMk id="3" creationId="{65D34B4D-B374-4C72-823D-DE6FA013FC35}"/>
          </ac:spMkLst>
        </pc:spChg>
      </pc:sldChg>
      <pc:sldChg chg="modSp modNotesTx">
        <pc:chgData name="" userId="20a115f99b2be4b6" providerId="LiveId" clId="{3A42D414-43F7-4103-ABC7-314CD138AB0D}" dt="2021-03-18T08:23:42.013" v="17758"/>
        <pc:sldMkLst>
          <pc:docMk/>
          <pc:sldMk cId="1130642919" sldId="274"/>
        </pc:sldMkLst>
        <pc:spChg chg="mod">
          <ac:chgData name="" userId="20a115f99b2be4b6" providerId="LiveId" clId="{3A42D414-43F7-4103-ABC7-314CD138AB0D}" dt="2021-03-11T15:27:26.893" v="12754"/>
          <ac:spMkLst>
            <pc:docMk/>
            <pc:sldMk cId="1130642919" sldId="274"/>
            <ac:spMk id="2" creationId="{CBDD1493-AE23-4685-BF62-4596EB106FC3}"/>
          </ac:spMkLst>
        </pc:spChg>
        <pc:spChg chg="mod">
          <ac:chgData name="" userId="20a115f99b2be4b6" providerId="LiveId" clId="{3A42D414-43F7-4103-ABC7-314CD138AB0D}" dt="2021-03-11T15:27:26.893" v="12754"/>
          <ac:spMkLst>
            <pc:docMk/>
            <pc:sldMk cId="1130642919" sldId="274"/>
            <ac:spMk id="3" creationId="{CE3028A8-8160-4042-A410-BDD627F35BC2}"/>
          </ac:spMkLst>
        </pc:spChg>
        <pc:spChg chg="mod">
          <ac:chgData name="" userId="20a115f99b2be4b6" providerId="LiveId" clId="{3A42D414-43F7-4103-ABC7-314CD138AB0D}" dt="2021-03-18T08:23:42.013" v="17758"/>
          <ac:spMkLst>
            <pc:docMk/>
            <pc:sldMk cId="1130642919" sldId="274"/>
            <ac:spMk id="12" creationId="{7EEFCDE9-7B32-4033-89A6-CDF16BAC52DE}"/>
          </ac:spMkLst>
        </pc:spChg>
        <pc:grpChg chg="mod">
          <ac:chgData name="" userId="20a115f99b2be4b6" providerId="LiveId" clId="{3A42D414-43F7-4103-ABC7-314CD138AB0D}" dt="2021-03-11T15:27:26.893" v="12754"/>
          <ac:grpSpMkLst>
            <pc:docMk/>
            <pc:sldMk cId="1130642919" sldId="274"/>
            <ac:grpSpMk id="1" creationId="{00000000-0000-0000-0000-000000000000}"/>
          </ac:grpSpMkLst>
        </pc:grpChg>
      </pc:sldChg>
      <pc:sldChg chg="addSp delSp modSp modNotesTx">
        <pc:chgData name="" userId="20a115f99b2be4b6" providerId="LiveId" clId="{3A42D414-43F7-4103-ABC7-314CD138AB0D}" dt="2021-03-14T11:43:15.039" v="15258" actId="20577"/>
        <pc:sldMkLst>
          <pc:docMk/>
          <pc:sldMk cId="2186451974" sldId="275"/>
        </pc:sldMkLst>
        <pc:spChg chg="mod">
          <ac:chgData name="" userId="20a115f99b2be4b6" providerId="LiveId" clId="{3A42D414-43F7-4103-ABC7-314CD138AB0D}" dt="2021-03-10T13:14:45.254" v="11104" actId="20577"/>
          <ac:spMkLst>
            <pc:docMk/>
            <pc:sldMk cId="2186451974" sldId="275"/>
            <ac:spMk id="2" creationId="{CBDD1493-AE23-4685-BF62-4596EB106FC3}"/>
          </ac:spMkLst>
        </pc:spChg>
        <pc:spChg chg="mod">
          <ac:chgData name="" userId="20a115f99b2be4b6" providerId="LiveId" clId="{3A42D414-43F7-4103-ABC7-314CD138AB0D}" dt="2021-03-14T11:28:57.201" v="15024"/>
          <ac:spMkLst>
            <pc:docMk/>
            <pc:sldMk cId="2186451974" sldId="275"/>
            <ac:spMk id="6" creationId="{7BF8AD4A-CB01-438D-BB1B-F577655998E0}"/>
          </ac:spMkLst>
        </pc:spChg>
        <pc:picChg chg="add del">
          <ac:chgData name="" userId="20a115f99b2be4b6" providerId="LiveId" clId="{3A42D414-43F7-4103-ABC7-314CD138AB0D}" dt="2021-03-14T10:43:48.692" v="14794" actId="478"/>
          <ac:picMkLst>
            <pc:docMk/>
            <pc:sldMk cId="2186451974" sldId="275"/>
            <ac:picMk id="4" creationId="{4AA0C73A-F44C-49F5-8A27-BEFB7CEFFC68}"/>
          </ac:picMkLst>
        </pc:picChg>
        <pc:picChg chg="add del">
          <ac:chgData name="" userId="20a115f99b2be4b6" providerId="LiveId" clId="{3A42D414-43F7-4103-ABC7-314CD138AB0D}" dt="2021-03-14T10:45:05.923" v="14796"/>
          <ac:picMkLst>
            <pc:docMk/>
            <pc:sldMk cId="2186451974" sldId="275"/>
            <ac:picMk id="5" creationId="{7EE27DEF-1C74-45AC-BE13-2DF892317DE9}"/>
          </ac:picMkLst>
        </pc:picChg>
        <pc:picChg chg="add mod">
          <ac:chgData name="" userId="20a115f99b2be4b6" providerId="LiveId" clId="{3A42D414-43F7-4103-ABC7-314CD138AB0D}" dt="2021-03-14T10:51:04.355" v="14812"/>
          <ac:picMkLst>
            <pc:docMk/>
            <pc:sldMk cId="2186451974" sldId="275"/>
            <ac:picMk id="7" creationId="{9AE258A6-5849-4EE9-B3B0-1C24B435BC92}"/>
          </ac:picMkLst>
        </pc:picChg>
      </pc:sldChg>
      <pc:sldChg chg="modNotesTx">
        <pc:chgData name="" userId="20a115f99b2be4b6" providerId="LiveId" clId="{3A42D414-43F7-4103-ABC7-314CD138AB0D}" dt="2021-03-10T12:32:06.763" v="9078" actId="20577"/>
        <pc:sldMkLst>
          <pc:docMk/>
          <pc:sldMk cId="3830954841" sldId="276"/>
        </pc:sldMkLst>
      </pc:sldChg>
      <pc:sldChg chg="modNotesTx">
        <pc:chgData name="" userId="20a115f99b2be4b6" providerId="LiveId" clId="{3A42D414-43F7-4103-ABC7-314CD138AB0D}" dt="2021-03-10T12:56:24.741" v="10134" actId="20577"/>
        <pc:sldMkLst>
          <pc:docMk/>
          <pc:sldMk cId="2820898" sldId="277"/>
        </pc:sldMkLst>
      </pc:sldChg>
      <pc:sldChg chg="modSp">
        <pc:chgData name="" userId="20a115f99b2be4b6" providerId="LiveId" clId="{3A42D414-43F7-4103-ABC7-314CD138AB0D}" dt="2021-03-10T13:09:00.881" v="11100" actId="6549"/>
        <pc:sldMkLst>
          <pc:docMk/>
          <pc:sldMk cId="1922336013" sldId="280"/>
        </pc:sldMkLst>
        <pc:spChg chg="mod">
          <ac:chgData name="" userId="20a115f99b2be4b6" providerId="LiveId" clId="{3A42D414-43F7-4103-ABC7-314CD138AB0D}" dt="2021-03-10T13:09:00.881" v="11100" actId="6549"/>
          <ac:spMkLst>
            <pc:docMk/>
            <pc:sldMk cId="1922336013" sldId="280"/>
            <ac:spMk id="3" creationId="{92096065-23F8-4BB5-BAEE-B4CB815CC33B}"/>
          </ac:spMkLst>
        </pc:spChg>
      </pc:sldChg>
      <pc:sldChg chg="modNotesTx">
        <pc:chgData name="" userId="20a115f99b2be4b6" providerId="LiveId" clId="{3A42D414-43F7-4103-ABC7-314CD138AB0D}" dt="2021-03-15T09:41:17.610" v="15533" actId="20577"/>
        <pc:sldMkLst>
          <pc:docMk/>
          <pc:sldMk cId="637484918" sldId="282"/>
        </pc:sldMkLst>
      </pc:sldChg>
      <pc:sldChg chg="modSp modNotesTx">
        <pc:chgData name="" userId="20a115f99b2be4b6" providerId="LiveId" clId="{3A42D414-43F7-4103-ABC7-314CD138AB0D}" dt="2021-03-18T08:10:57.086" v="17668" actId="20577"/>
        <pc:sldMkLst>
          <pc:docMk/>
          <pc:sldMk cId="3776512930" sldId="284"/>
        </pc:sldMkLst>
        <pc:spChg chg="mod">
          <ac:chgData name="" userId="20a115f99b2be4b6" providerId="LiveId" clId="{3A42D414-43F7-4103-ABC7-314CD138AB0D}" dt="2021-03-18T08:10:52.080" v="17655" actId="20577"/>
          <ac:spMkLst>
            <pc:docMk/>
            <pc:sldMk cId="3776512930" sldId="284"/>
            <ac:spMk id="2" creationId="{6DEDDE42-87B7-4582-B19B-5161293A269E}"/>
          </ac:spMkLst>
        </pc:spChg>
        <pc:spChg chg="mod">
          <ac:chgData name="" userId="20a115f99b2be4b6" providerId="LiveId" clId="{3A42D414-43F7-4103-ABC7-314CD138AB0D}" dt="2021-03-18T08:10:57.086" v="17668" actId="20577"/>
          <ac:spMkLst>
            <pc:docMk/>
            <pc:sldMk cId="3776512930" sldId="284"/>
            <ac:spMk id="3" creationId="{E19787E7-122E-4283-9C9C-2D84644D6D1D}"/>
          </ac:spMkLst>
        </pc:spChg>
      </pc:sldChg>
      <pc:sldChg chg="modSp">
        <pc:chgData name="" userId="20a115f99b2be4b6" providerId="LiveId" clId="{3A42D414-43F7-4103-ABC7-314CD138AB0D}" dt="2021-03-18T08:14:22.894" v="17700" actId="313"/>
        <pc:sldMkLst>
          <pc:docMk/>
          <pc:sldMk cId="88806656" sldId="285"/>
        </pc:sldMkLst>
        <pc:spChg chg="mod">
          <ac:chgData name="" userId="20a115f99b2be4b6" providerId="LiveId" clId="{3A42D414-43F7-4103-ABC7-314CD138AB0D}" dt="2021-03-18T08:14:09.935" v="17699" actId="20577"/>
          <ac:spMkLst>
            <pc:docMk/>
            <pc:sldMk cId="88806656" sldId="285"/>
            <ac:spMk id="2" creationId="{E2300958-050B-47A0-A277-93816B27FAA4}"/>
          </ac:spMkLst>
        </pc:spChg>
        <pc:spChg chg="mod">
          <ac:chgData name="" userId="20a115f99b2be4b6" providerId="LiveId" clId="{3A42D414-43F7-4103-ABC7-314CD138AB0D}" dt="2021-03-18T08:14:22.894" v="17700" actId="313"/>
          <ac:spMkLst>
            <pc:docMk/>
            <pc:sldMk cId="88806656" sldId="285"/>
            <ac:spMk id="3" creationId="{F603E8AC-2433-46BB-AED5-BFD89C4AD4CD}"/>
          </ac:spMkLst>
        </pc:spChg>
      </pc:sldChg>
      <pc:sldChg chg="modNotesTx">
        <pc:chgData name="" userId="20a115f99b2be4b6" providerId="LiveId" clId="{3A42D414-43F7-4103-ABC7-314CD138AB0D}" dt="2021-03-11T17:09:43.850" v="14492" actId="20577"/>
        <pc:sldMkLst>
          <pc:docMk/>
          <pc:sldMk cId="2906893484" sldId="286"/>
        </pc:sldMkLst>
      </pc:sldChg>
      <pc:sldChg chg="modSp modTransition modNotesTx">
        <pc:chgData name="" userId="20a115f99b2be4b6" providerId="LiveId" clId="{3A42D414-43F7-4103-ABC7-314CD138AB0D}" dt="2021-03-16T14:38:36.291" v="17358"/>
        <pc:sldMkLst>
          <pc:docMk/>
          <pc:sldMk cId="2008829624" sldId="287"/>
        </pc:sldMkLst>
        <pc:spChg chg="mod">
          <ac:chgData name="" userId="20a115f99b2be4b6" providerId="LiveId" clId="{3A42D414-43F7-4103-ABC7-314CD138AB0D}" dt="2021-03-15T13:25:57.299" v="15597"/>
          <ac:spMkLst>
            <pc:docMk/>
            <pc:sldMk cId="2008829624" sldId="287"/>
            <ac:spMk id="3" creationId="{1E95AEF4-F856-4A22-B312-60077A6B640F}"/>
          </ac:spMkLst>
        </pc:spChg>
      </pc:sldChg>
      <pc:sldChg chg="modSp">
        <pc:chgData name="" userId="20a115f99b2be4b6" providerId="LiveId" clId="{3A42D414-43F7-4103-ABC7-314CD138AB0D}" dt="2021-03-18T08:16:10.742" v="17756" actId="20577"/>
        <pc:sldMkLst>
          <pc:docMk/>
          <pc:sldMk cId="2075594994" sldId="288"/>
        </pc:sldMkLst>
        <pc:spChg chg="mod">
          <ac:chgData name="" userId="20a115f99b2be4b6" providerId="LiveId" clId="{3A42D414-43F7-4103-ABC7-314CD138AB0D}" dt="2021-03-18T08:16:10.742" v="17756" actId="20577"/>
          <ac:spMkLst>
            <pc:docMk/>
            <pc:sldMk cId="2075594994" sldId="288"/>
            <ac:spMk id="2" creationId="{332D6C36-370E-4FCE-83B6-FABB3ED36194}"/>
          </ac:spMkLst>
        </pc:spChg>
        <pc:spChg chg="mod">
          <ac:chgData name="" userId="20a115f99b2be4b6" providerId="LiveId" clId="{3A42D414-43F7-4103-ABC7-314CD138AB0D}" dt="2021-03-10T13:36:28.462" v="12014"/>
          <ac:spMkLst>
            <pc:docMk/>
            <pc:sldMk cId="2075594994" sldId="288"/>
            <ac:spMk id="3" creationId="{C677D07B-FFAB-4DF6-A97E-9DBBE885B553}"/>
          </ac:spMkLst>
        </pc:spChg>
      </pc:sldChg>
      <pc:sldChg chg="modNotesTx">
        <pc:chgData name="" userId="20a115f99b2be4b6" providerId="LiveId" clId="{3A42D414-43F7-4103-ABC7-314CD138AB0D}" dt="2021-03-10T13:38:15.369" v="12245" actId="20577"/>
        <pc:sldMkLst>
          <pc:docMk/>
          <pc:sldMk cId="736520744" sldId="290"/>
        </pc:sldMkLst>
      </pc:sldChg>
      <pc:sldChg chg="modSp add modNotesTx">
        <pc:chgData name="" userId="20a115f99b2be4b6" providerId="LiveId" clId="{3A42D414-43F7-4103-ABC7-314CD138AB0D}" dt="2021-03-18T08:08:28.613" v="17600" actId="20577"/>
        <pc:sldMkLst>
          <pc:docMk/>
          <pc:sldMk cId="3873412371" sldId="291"/>
        </pc:sldMkLst>
        <pc:spChg chg="mod">
          <ac:chgData name="" userId="20a115f99b2be4b6" providerId="LiveId" clId="{3A42D414-43F7-4103-ABC7-314CD138AB0D}" dt="2021-03-16T11:26:25.370" v="15729" actId="6549"/>
          <ac:spMkLst>
            <pc:docMk/>
            <pc:sldMk cId="3873412371" sldId="291"/>
            <ac:spMk id="2" creationId="{19893206-BBE7-4CD3-9BE5-A94BD363BCDE}"/>
          </ac:spMkLst>
        </pc:spChg>
        <pc:spChg chg="mod">
          <ac:chgData name="" userId="20a115f99b2be4b6" providerId="LiveId" clId="{3A42D414-43F7-4103-ABC7-314CD138AB0D}" dt="2021-03-18T08:08:28.613" v="17600" actId="20577"/>
          <ac:spMkLst>
            <pc:docMk/>
            <pc:sldMk cId="3873412371" sldId="291"/>
            <ac:spMk id="3" creationId="{0A35F44C-5819-4825-8305-9E52E228DD33}"/>
          </ac:spMkLst>
        </pc:spChg>
      </pc:sldChg>
      <pc:sldChg chg="modSp add ord modTransition">
        <pc:chgData name="" userId="20a115f99b2be4b6" providerId="LiveId" clId="{3A42D414-43F7-4103-ABC7-314CD138AB0D}" dt="2021-03-17T10:10:07.758" v="17359"/>
        <pc:sldMkLst>
          <pc:docMk/>
          <pc:sldMk cId="3565003180" sldId="292"/>
        </pc:sldMkLst>
        <pc:spChg chg="mod">
          <ac:chgData name="" userId="20a115f99b2be4b6" providerId="LiveId" clId="{3A42D414-43F7-4103-ABC7-314CD138AB0D}" dt="2021-03-11T15:41:25.799" v="12868" actId="20577"/>
          <ac:spMkLst>
            <pc:docMk/>
            <pc:sldMk cId="3565003180" sldId="292"/>
            <ac:spMk id="2" creationId="{60C31F6D-F1EC-40D9-BCDF-F17C4DB0B93C}"/>
          </ac:spMkLst>
        </pc:spChg>
        <pc:spChg chg="mod">
          <ac:chgData name="" userId="20a115f99b2be4b6" providerId="LiveId" clId="{3A42D414-43F7-4103-ABC7-314CD138AB0D}" dt="2021-03-10T12:29:14.457" v="8963" actId="20577"/>
          <ac:spMkLst>
            <pc:docMk/>
            <pc:sldMk cId="3565003180" sldId="292"/>
            <ac:spMk id="3" creationId="{C93152A1-D47C-4EF4-B10A-E750BE480606}"/>
          </ac:spMkLst>
        </pc:spChg>
      </pc:sldChg>
      <pc:sldChg chg="modSp add ord">
        <pc:chgData name="" userId="20a115f99b2be4b6" providerId="LiveId" clId="{3A42D414-43F7-4103-ABC7-314CD138AB0D}" dt="2021-03-18T09:48:54.930" v="17785" actId="20577"/>
        <pc:sldMkLst>
          <pc:docMk/>
          <pc:sldMk cId="1358585796" sldId="293"/>
        </pc:sldMkLst>
        <pc:spChg chg="mod">
          <ac:chgData name="" userId="20a115f99b2be4b6" providerId="LiveId" clId="{3A42D414-43F7-4103-ABC7-314CD138AB0D}" dt="2021-03-10T12:24:27.013" v="8389" actId="20577"/>
          <ac:spMkLst>
            <pc:docMk/>
            <pc:sldMk cId="1358585796" sldId="293"/>
            <ac:spMk id="2" creationId="{B692402E-C7B3-4293-8618-3F3033C84118}"/>
          </ac:spMkLst>
        </pc:spChg>
        <pc:spChg chg="mod">
          <ac:chgData name="" userId="20a115f99b2be4b6" providerId="LiveId" clId="{3A42D414-43F7-4103-ABC7-314CD138AB0D}" dt="2021-03-18T09:48:54.930" v="17785" actId="20577"/>
          <ac:spMkLst>
            <pc:docMk/>
            <pc:sldMk cId="1358585796" sldId="293"/>
            <ac:spMk id="3" creationId="{79D591A9-45B9-4FD6-B20E-151EEF69D441}"/>
          </ac:spMkLst>
        </pc:spChg>
      </pc:sldChg>
      <pc:sldChg chg="modSp add ord modNotesTx">
        <pc:chgData name="" userId="20a115f99b2be4b6" providerId="LiveId" clId="{3A42D414-43F7-4103-ABC7-314CD138AB0D}" dt="2021-03-18T08:09:38.758" v="17627" actId="20577"/>
        <pc:sldMkLst>
          <pc:docMk/>
          <pc:sldMk cId="2101109540" sldId="294"/>
        </pc:sldMkLst>
        <pc:spChg chg="mod">
          <ac:chgData name="" userId="20a115f99b2be4b6" providerId="LiveId" clId="{3A42D414-43F7-4103-ABC7-314CD138AB0D}" dt="2021-03-18T08:09:38.758" v="17627" actId="20577"/>
          <ac:spMkLst>
            <pc:docMk/>
            <pc:sldMk cId="2101109540" sldId="294"/>
            <ac:spMk id="2" creationId="{37F7731F-5B53-437A-8654-C631ABBF2915}"/>
          </ac:spMkLst>
        </pc:spChg>
        <pc:spChg chg="mod">
          <ac:chgData name="" userId="20a115f99b2be4b6" providerId="LiveId" clId="{3A42D414-43F7-4103-ABC7-314CD138AB0D}" dt="2021-03-16T14:07:00.067" v="17348" actId="6549"/>
          <ac:spMkLst>
            <pc:docMk/>
            <pc:sldMk cId="2101109540" sldId="294"/>
            <ac:spMk id="3" creationId="{F735D99D-F4C7-4F25-8BCE-5430AD2AEC90}"/>
          </ac:spMkLst>
        </pc:spChg>
      </pc:sldChg>
      <pc:sldChg chg="modSp add">
        <pc:chgData name="" userId="20a115f99b2be4b6" providerId="LiveId" clId="{3A42D414-43F7-4103-ABC7-314CD138AB0D}" dt="2021-03-13T09:26:31.797" v="14495" actId="6549"/>
        <pc:sldMkLst>
          <pc:docMk/>
          <pc:sldMk cId="2249949840" sldId="295"/>
        </pc:sldMkLst>
        <pc:spChg chg="mod">
          <ac:chgData name="" userId="20a115f99b2be4b6" providerId="LiveId" clId="{3A42D414-43F7-4103-ABC7-314CD138AB0D}" dt="2021-03-11T15:53:39.556" v="13663" actId="20577"/>
          <ac:spMkLst>
            <pc:docMk/>
            <pc:sldMk cId="2249949840" sldId="295"/>
            <ac:spMk id="2" creationId="{449B2E97-2D9E-4B21-850A-F6FE1319C3C9}"/>
          </ac:spMkLst>
        </pc:spChg>
        <pc:spChg chg="mod">
          <ac:chgData name="" userId="20a115f99b2be4b6" providerId="LiveId" clId="{3A42D414-43F7-4103-ABC7-314CD138AB0D}" dt="2021-03-13T09:26:31.797" v="14495" actId="6549"/>
          <ac:spMkLst>
            <pc:docMk/>
            <pc:sldMk cId="2249949840" sldId="295"/>
            <ac:spMk id="3" creationId="{EA4DCD33-4373-4CB3-8FC0-868BF6C4D172}"/>
          </ac:spMkLst>
        </pc:spChg>
      </pc:sldChg>
    </pc:docChg>
  </pc:docChgLst>
  <pc:docChgLst>
    <pc:chgData userId="20a115f99b2be4b6" providerId="LiveId" clId="{82875D3B-75F6-4799-AE7F-0928BF49F8D1}"/>
    <pc:docChg chg="undo custSel addSld delSld modSld sldOrd">
      <pc:chgData name="" userId="20a115f99b2be4b6" providerId="LiveId" clId="{82875D3B-75F6-4799-AE7F-0928BF49F8D1}" dt="2021-03-03T11:10:51.030" v="15335"/>
      <pc:docMkLst>
        <pc:docMk/>
      </pc:docMkLst>
      <pc:sldChg chg="modSp modTransition">
        <pc:chgData name="" userId="20a115f99b2be4b6" providerId="LiveId" clId="{82875D3B-75F6-4799-AE7F-0928BF49F8D1}" dt="2021-03-01T13:32:22.714" v="7932"/>
        <pc:sldMkLst>
          <pc:docMk/>
          <pc:sldMk cId="1148246538" sldId="256"/>
        </pc:sldMkLst>
        <pc:spChg chg="mod">
          <ac:chgData name="" userId="20a115f99b2be4b6" providerId="LiveId" clId="{82875D3B-75F6-4799-AE7F-0928BF49F8D1}" dt="2021-02-23T09:40:46.330" v="36" actId="20577"/>
          <ac:spMkLst>
            <pc:docMk/>
            <pc:sldMk cId="1148246538" sldId="256"/>
            <ac:spMk id="3" creationId="{00000000-0000-0000-0000-000000000000}"/>
          </ac:spMkLst>
        </pc:spChg>
        <pc:spChg chg="mod">
          <ac:chgData name="" userId="20a115f99b2be4b6" providerId="LiveId" clId="{82875D3B-75F6-4799-AE7F-0928BF49F8D1}" dt="2021-02-23T10:25:46.754" v="630"/>
          <ac:spMkLst>
            <pc:docMk/>
            <pc:sldMk cId="1148246538" sldId="256"/>
            <ac:spMk id="5" creationId="{00000000-0000-0000-0000-000000000000}"/>
          </ac:spMkLst>
        </pc:spChg>
      </pc:sldChg>
      <pc:sldChg chg="modSp modNotesTx">
        <pc:chgData name="" userId="20a115f99b2be4b6" providerId="LiveId" clId="{82875D3B-75F6-4799-AE7F-0928BF49F8D1}" dt="2021-03-02T15:55:22.117" v="11513" actId="20577"/>
        <pc:sldMkLst>
          <pc:docMk/>
          <pc:sldMk cId="2604301023" sldId="262"/>
        </pc:sldMkLst>
        <pc:spChg chg="mod">
          <ac:chgData name="" userId="20a115f99b2be4b6" providerId="LiveId" clId="{82875D3B-75F6-4799-AE7F-0928BF49F8D1}" dt="2021-03-02T15:54:38.873" v="11506" actId="20577"/>
          <ac:spMkLst>
            <pc:docMk/>
            <pc:sldMk cId="2604301023" sldId="262"/>
            <ac:spMk id="2" creationId="{00000000-0000-0000-0000-000000000000}"/>
          </ac:spMkLst>
        </pc:spChg>
      </pc:sldChg>
      <pc:sldChg chg="modSp add ord modTransition">
        <pc:chgData name="" userId="20a115f99b2be4b6" providerId="LiveId" clId="{82875D3B-75F6-4799-AE7F-0928BF49F8D1}" dt="2021-03-01T13:32:16.010" v="7931"/>
        <pc:sldMkLst>
          <pc:docMk/>
          <pc:sldMk cId="1319547791" sldId="263"/>
        </pc:sldMkLst>
        <pc:spChg chg="mod">
          <ac:chgData name="" userId="20a115f99b2be4b6" providerId="LiveId" clId="{82875D3B-75F6-4799-AE7F-0928BF49F8D1}" dt="2021-02-24T09:25:19.909" v="3723" actId="20577"/>
          <ac:spMkLst>
            <pc:docMk/>
            <pc:sldMk cId="1319547791" sldId="263"/>
            <ac:spMk id="2" creationId="{390491CC-E11A-4ED4-8258-0DC82018B797}"/>
          </ac:spMkLst>
        </pc:spChg>
        <pc:spChg chg="mod">
          <ac:chgData name="" userId="20a115f99b2be4b6" providerId="LiveId" clId="{82875D3B-75F6-4799-AE7F-0928BF49F8D1}" dt="2021-03-01T12:45:33.855" v="6692" actId="20577"/>
          <ac:spMkLst>
            <pc:docMk/>
            <pc:sldMk cId="1319547791" sldId="263"/>
            <ac:spMk id="3" creationId="{7546B5FE-371A-4EDC-813A-30204A057C0A}"/>
          </ac:spMkLst>
        </pc:spChg>
      </pc:sldChg>
      <pc:sldChg chg="addSp delSp modSp add ord modTransition delAnim modAnim modNotesTx">
        <pc:chgData name="" userId="20a115f99b2be4b6" providerId="LiveId" clId="{82875D3B-75F6-4799-AE7F-0928BF49F8D1}" dt="2021-03-01T13:32:33.859" v="7933"/>
        <pc:sldMkLst>
          <pc:docMk/>
          <pc:sldMk cId="1080058314" sldId="264"/>
        </pc:sldMkLst>
        <pc:spChg chg="mod">
          <ac:chgData name="" userId="20a115f99b2be4b6" providerId="LiveId" clId="{82875D3B-75F6-4799-AE7F-0928BF49F8D1}" dt="2021-02-24T09:45:02.196" v="4174" actId="20577"/>
          <ac:spMkLst>
            <pc:docMk/>
            <pc:sldMk cId="1080058314" sldId="264"/>
            <ac:spMk id="2" creationId="{31C05646-11AB-4D98-A0C1-17D1F4DC6004}"/>
          </ac:spMkLst>
        </pc:spChg>
        <pc:spChg chg="del">
          <ac:chgData name="" userId="20a115f99b2be4b6" providerId="LiveId" clId="{82875D3B-75F6-4799-AE7F-0928BF49F8D1}" dt="2021-02-24T09:35:23.787" v="4068" actId="931"/>
          <ac:spMkLst>
            <pc:docMk/>
            <pc:sldMk cId="1080058314" sldId="264"/>
            <ac:spMk id="3" creationId="{02E399DD-BB4B-4ED6-9F8C-BA574D9475B5}"/>
          </ac:spMkLst>
        </pc:spChg>
        <pc:spChg chg="add mod">
          <ac:chgData name="" userId="20a115f99b2be4b6" providerId="LiveId" clId="{82875D3B-75F6-4799-AE7F-0928BF49F8D1}" dt="2021-02-24T14:02:07.431" v="5089" actId="1076"/>
          <ac:spMkLst>
            <pc:docMk/>
            <pc:sldMk cId="1080058314" sldId="264"/>
            <ac:spMk id="4" creationId="{8215CFA3-3DD8-4411-80FF-FA45129BB2AC}"/>
          </ac:spMkLst>
        </pc:spChg>
        <pc:spChg chg="add mod">
          <ac:chgData name="" userId="20a115f99b2be4b6" providerId="LiveId" clId="{82875D3B-75F6-4799-AE7F-0928BF49F8D1}" dt="2021-02-24T10:13:01.104" v="4746" actId="207"/>
          <ac:spMkLst>
            <pc:docMk/>
            <pc:sldMk cId="1080058314" sldId="264"/>
            <ac:spMk id="5" creationId="{A8E0617F-00B3-4CCB-B59C-8D005A945EA7}"/>
          </ac:spMkLst>
        </pc:spChg>
        <pc:spChg chg="add del mod">
          <ac:chgData name="" userId="20a115f99b2be4b6" providerId="LiveId" clId="{82875D3B-75F6-4799-AE7F-0928BF49F8D1}" dt="2021-02-23T10:46:01.774" v="835"/>
          <ac:spMkLst>
            <pc:docMk/>
            <pc:sldMk cId="1080058314" sldId="264"/>
            <ac:spMk id="6" creationId="{7AB42DCB-F499-4E53-87E8-FA41D0EB7C89}"/>
          </ac:spMkLst>
        </pc:spChg>
        <pc:spChg chg="add mod">
          <ac:chgData name="" userId="20a115f99b2be4b6" providerId="LiveId" clId="{82875D3B-75F6-4799-AE7F-0928BF49F8D1}" dt="2021-02-24T10:11:36.371" v="4741" actId="207"/>
          <ac:spMkLst>
            <pc:docMk/>
            <pc:sldMk cId="1080058314" sldId="264"/>
            <ac:spMk id="7" creationId="{AB986DDD-919B-4C1F-B20D-66994DD2E7D5}"/>
          </ac:spMkLst>
        </pc:spChg>
        <pc:spChg chg="add del mod">
          <ac:chgData name="" userId="20a115f99b2be4b6" providerId="LiveId" clId="{82875D3B-75F6-4799-AE7F-0928BF49F8D1}" dt="2021-02-23T11:04:39.043" v="1003" actId="478"/>
          <ac:spMkLst>
            <pc:docMk/>
            <pc:sldMk cId="1080058314" sldId="264"/>
            <ac:spMk id="10" creationId="{F85860B4-EE42-4CF4-9347-DC5FD398BA17}"/>
          </ac:spMkLst>
        </pc:spChg>
        <pc:spChg chg="add mod">
          <ac:chgData name="" userId="20a115f99b2be4b6" providerId="LiveId" clId="{82875D3B-75F6-4799-AE7F-0928BF49F8D1}" dt="2021-02-24T14:04:46.826" v="5225" actId="20577"/>
          <ac:spMkLst>
            <pc:docMk/>
            <pc:sldMk cId="1080058314" sldId="264"/>
            <ac:spMk id="11" creationId="{A676C1F4-9D6F-4EE8-A448-82FDA12F0CD1}"/>
          </ac:spMkLst>
        </pc:spChg>
        <pc:spChg chg="add del mod">
          <ac:chgData name="" userId="20a115f99b2be4b6" providerId="LiveId" clId="{82875D3B-75F6-4799-AE7F-0928BF49F8D1}" dt="2021-02-24T09:38:21.525" v="4129" actId="478"/>
          <ac:spMkLst>
            <pc:docMk/>
            <pc:sldMk cId="1080058314" sldId="264"/>
            <ac:spMk id="17" creationId="{A9B72E95-66B3-417B-B2DF-CB240B693DFB}"/>
          </ac:spMkLst>
        </pc:spChg>
        <pc:spChg chg="add del mod">
          <ac:chgData name="" userId="20a115f99b2be4b6" providerId="LiveId" clId="{82875D3B-75F6-4799-AE7F-0928BF49F8D1}" dt="2021-02-24T09:38:27.940" v="4131" actId="478"/>
          <ac:spMkLst>
            <pc:docMk/>
            <pc:sldMk cId="1080058314" sldId="264"/>
            <ac:spMk id="18" creationId="{12ECD481-847F-4035-8BF6-7716A2E2EF93}"/>
          </ac:spMkLst>
        </pc:spChg>
        <pc:spChg chg="add del mod">
          <ac:chgData name="" userId="20a115f99b2be4b6" providerId="LiveId" clId="{82875D3B-75F6-4799-AE7F-0928BF49F8D1}" dt="2021-02-24T09:38:33.851" v="4132" actId="478"/>
          <ac:spMkLst>
            <pc:docMk/>
            <pc:sldMk cId="1080058314" sldId="264"/>
            <ac:spMk id="19" creationId="{DDC12A03-C363-4A95-9841-E7A26E6A87EC}"/>
          </ac:spMkLst>
        </pc:spChg>
        <pc:spChg chg="add del mod">
          <ac:chgData name="" userId="20a115f99b2be4b6" providerId="LiveId" clId="{82875D3B-75F6-4799-AE7F-0928BF49F8D1}" dt="2021-02-24T09:38:42.395" v="4135" actId="478"/>
          <ac:spMkLst>
            <pc:docMk/>
            <pc:sldMk cId="1080058314" sldId="264"/>
            <ac:spMk id="21" creationId="{6F682825-97E3-4B21-AA3D-EF73AFAF8FE4}"/>
          </ac:spMkLst>
        </pc:spChg>
        <pc:spChg chg="add del mod">
          <ac:chgData name="" userId="20a115f99b2be4b6" providerId="LiveId" clId="{82875D3B-75F6-4799-AE7F-0928BF49F8D1}" dt="2021-02-24T09:38:40.060" v="4134" actId="478"/>
          <ac:spMkLst>
            <pc:docMk/>
            <pc:sldMk cId="1080058314" sldId="264"/>
            <ac:spMk id="22" creationId="{9472E506-ED25-4E6C-A37C-67D3E24B50C1}"/>
          </ac:spMkLst>
        </pc:spChg>
        <pc:spChg chg="add del mod">
          <ac:chgData name="" userId="20a115f99b2be4b6" providerId="LiveId" clId="{82875D3B-75F6-4799-AE7F-0928BF49F8D1}" dt="2021-02-24T09:38:37.889" v="4133" actId="478"/>
          <ac:spMkLst>
            <pc:docMk/>
            <pc:sldMk cId="1080058314" sldId="264"/>
            <ac:spMk id="26" creationId="{69EB45EF-CE92-4937-80AE-C2115D449A48}"/>
          </ac:spMkLst>
        </pc:spChg>
        <pc:spChg chg="add del">
          <ac:chgData name="" userId="20a115f99b2be4b6" providerId="LiveId" clId="{82875D3B-75F6-4799-AE7F-0928BF49F8D1}" dt="2021-02-23T11:33:36.293" v="1311"/>
          <ac:spMkLst>
            <pc:docMk/>
            <pc:sldMk cId="1080058314" sldId="264"/>
            <ac:spMk id="28" creationId="{EC5C8249-F075-443D-8400-3301E9386639}"/>
          </ac:spMkLst>
        </pc:spChg>
        <pc:spChg chg="add del mod">
          <ac:chgData name="" userId="20a115f99b2be4b6" providerId="LiveId" clId="{82875D3B-75F6-4799-AE7F-0928BF49F8D1}" dt="2021-02-23T11:33:36.293" v="1311"/>
          <ac:spMkLst>
            <pc:docMk/>
            <pc:sldMk cId="1080058314" sldId="264"/>
            <ac:spMk id="29" creationId="{312614F6-6549-4ED7-8A02-CEE9C7D00598}"/>
          </ac:spMkLst>
        </pc:spChg>
        <pc:spChg chg="add del mod">
          <ac:chgData name="" userId="20a115f99b2be4b6" providerId="LiveId" clId="{82875D3B-75F6-4799-AE7F-0928BF49F8D1}" dt="2021-02-24T09:38:50.019" v="4138" actId="478"/>
          <ac:spMkLst>
            <pc:docMk/>
            <pc:sldMk cId="1080058314" sldId="264"/>
            <ac:spMk id="31" creationId="{18AFF04F-02CB-49AE-8AE2-6E99E3DDA41E}"/>
          </ac:spMkLst>
        </pc:spChg>
        <pc:spChg chg="add del mod">
          <ac:chgData name="" userId="20a115f99b2be4b6" providerId="LiveId" clId="{82875D3B-75F6-4799-AE7F-0928BF49F8D1}" dt="2021-02-24T09:38:45.093" v="4136" actId="478"/>
          <ac:spMkLst>
            <pc:docMk/>
            <pc:sldMk cId="1080058314" sldId="264"/>
            <ac:spMk id="32" creationId="{D010BE35-FEA8-423C-BB04-53FD1ED61666}"/>
          </ac:spMkLst>
        </pc:spChg>
        <pc:spChg chg="add mod">
          <ac:chgData name="" userId="20a115f99b2be4b6" providerId="LiveId" clId="{82875D3B-75F6-4799-AE7F-0928BF49F8D1}" dt="2021-02-24T14:18:24.102" v="5341" actId="1035"/>
          <ac:spMkLst>
            <pc:docMk/>
            <pc:sldMk cId="1080058314" sldId="264"/>
            <ac:spMk id="35" creationId="{6529C136-3CAC-4F6E-8FA6-0CE30076C900}"/>
          </ac:spMkLst>
        </pc:spChg>
        <pc:spChg chg="add del mod ord">
          <ac:chgData name="" userId="20a115f99b2be4b6" providerId="LiveId" clId="{82875D3B-75F6-4799-AE7F-0928BF49F8D1}" dt="2021-02-24T09:38:18.775" v="4128" actId="478"/>
          <ac:spMkLst>
            <pc:docMk/>
            <pc:sldMk cId="1080058314" sldId="264"/>
            <ac:spMk id="39" creationId="{46190CF8-6B2D-44BB-B4A1-601775C0837A}"/>
          </ac:spMkLst>
        </pc:spChg>
        <pc:spChg chg="add mod">
          <ac:chgData name="" userId="20a115f99b2be4b6" providerId="LiveId" clId="{82875D3B-75F6-4799-AE7F-0928BF49F8D1}" dt="2021-03-01T13:16:36.806" v="7081"/>
          <ac:spMkLst>
            <pc:docMk/>
            <pc:sldMk cId="1080058314" sldId="264"/>
            <ac:spMk id="40" creationId="{AA4620D3-B3E1-476C-B85C-65883BF61825}"/>
          </ac:spMkLst>
        </pc:spChg>
        <pc:spChg chg="add del mod">
          <ac:chgData name="" userId="20a115f99b2be4b6" providerId="LiveId" clId="{82875D3B-75F6-4799-AE7F-0928BF49F8D1}" dt="2021-02-24T09:38:24.135" v="4130" actId="478"/>
          <ac:spMkLst>
            <pc:docMk/>
            <pc:sldMk cId="1080058314" sldId="264"/>
            <ac:spMk id="41" creationId="{3102A81C-8EBC-499E-B3A1-28B590EB2DA8}"/>
          </ac:spMkLst>
        </pc:spChg>
        <pc:spChg chg="add mod">
          <ac:chgData name="" userId="20a115f99b2be4b6" providerId="LiveId" clId="{82875D3B-75F6-4799-AE7F-0928BF49F8D1}" dt="2021-02-24T14:05:42.239" v="5237" actId="20577"/>
          <ac:spMkLst>
            <pc:docMk/>
            <pc:sldMk cId="1080058314" sldId="264"/>
            <ac:spMk id="48" creationId="{E5F2DB4E-487A-48A8-B7AA-ECC6E78D5F4F}"/>
          </ac:spMkLst>
        </pc:spChg>
        <pc:spChg chg="add mod">
          <ac:chgData name="" userId="20a115f99b2be4b6" providerId="LiveId" clId="{82875D3B-75F6-4799-AE7F-0928BF49F8D1}" dt="2021-02-24T10:22:16.093" v="4779" actId="1076"/>
          <ac:spMkLst>
            <pc:docMk/>
            <pc:sldMk cId="1080058314" sldId="264"/>
            <ac:spMk id="53" creationId="{245DEE38-EA99-43AC-ABC9-873CD1D766A3}"/>
          </ac:spMkLst>
        </pc:spChg>
        <pc:spChg chg="add mod">
          <ac:chgData name="" userId="20a115f99b2be4b6" providerId="LiveId" clId="{82875D3B-75F6-4799-AE7F-0928BF49F8D1}" dt="2021-02-24T14:01:17.181" v="5084" actId="1037"/>
          <ac:spMkLst>
            <pc:docMk/>
            <pc:sldMk cId="1080058314" sldId="264"/>
            <ac:spMk id="55" creationId="{0C9B87C7-FCEA-47C0-9D84-D6370CD552ED}"/>
          </ac:spMkLst>
        </pc:spChg>
        <pc:picChg chg="add mod">
          <ac:chgData name="" userId="20a115f99b2be4b6" providerId="LiveId" clId="{82875D3B-75F6-4799-AE7F-0928BF49F8D1}" dt="2021-02-24T10:03:14.916" v="4597" actId="1037"/>
          <ac:picMkLst>
            <pc:docMk/>
            <pc:sldMk cId="1080058314" sldId="264"/>
            <ac:picMk id="8" creationId="{32B7FF14-74F1-43BB-86C0-2275C2F2752A}"/>
          </ac:picMkLst>
        </pc:picChg>
        <pc:cxnChg chg="add del mod">
          <ac:chgData name="" userId="20a115f99b2be4b6" providerId="LiveId" clId="{82875D3B-75F6-4799-AE7F-0928BF49F8D1}" dt="2021-02-23T11:02:16.240" v="994" actId="478"/>
          <ac:cxnSpMkLst>
            <pc:docMk/>
            <pc:sldMk cId="1080058314" sldId="264"/>
            <ac:cxnSpMk id="9" creationId="{3B54776E-0CA5-4F69-83DB-FC769367934C}"/>
          </ac:cxnSpMkLst>
        </pc:cxnChg>
        <pc:cxnChg chg="add mod">
          <ac:chgData name="" userId="20a115f99b2be4b6" providerId="LiveId" clId="{82875D3B-75F6-4799-AE7F-0928BF49F8D1}" dt="2021-02-24T10:03:14.916" v="4597" actId="1037"/>
          <ac:cxnSpMkLst>
            <pc:docMk/>
            <pc:sldMk cId="1080058314" sldId="264"/>
            <ac:cxnSpMk id="10" creationId="{BE9CF278-DEFE-421E-BF50-16F243F5BC22}"/>
          </ac:cxnSpMkLst>
        </pc:cxnChg>
        <pc:cxnChg chg="add del mod">
          <ac:chgData name="" userId="20a115f99b2be4b6" providerId="LiveId" clId="{82875D3B-75F6-4799-AE7F-0928BF49F8D1}" dt="2021-02-24T09:48:57.448" v="4205" actId="478"/>
          <ac:cxnSpMkLst>
            <pc:docMk/>
            <pc:sldMk cId="1080058314" sldId="264"/>
            <ac:cxnSpMk id="12" creationId="{15FB41B8-3EE7-497B-AB96-ECA857657EA8}"/>
          </ac:cxnSpMkLst>
        </pc:cxnChg>
        <pc:cxnChg chg="add del mod">
          <ac:chgData name="" userId="20a115f99b2be4b6" providerId="LiveId" clId="{82875D3B-75F6-4799-AE7F-0928BF49F8D1}" dt="2021-02-23T11:05:18.250" v="1009" actId="478"/>
          <ac:cxnSpMkLst>
            <pc:docMk/>
            <pc:sldMk cId="1080058314" sldId="264"/>
            <ac:cxnSpMk id="14" creationId="{4ED1274F-27C5-48DA-BB22-1EB76B2F0A08}"/>
          </ac:cxnSpMkLst>
        </pc:cxnChg>
        <pc:cxnChg chg="add del mod">
          <ac:chgData name="" userId="20a115f99b2be4b6" providerId="LiveId" clId="{82875D3B-75F6-4799-AE7F-0928BF49F8D1}" dt="2021-02-24T09:49:00.914" v="4206" actId="478"/>
          <ac:cxnSpMkLst>
            <pc:docMk/>
            <pc:sldMk cId="1080058314" sldId="264"/>
            <ac:cxnSpMk id="16" creationId="{8DEB007F-773D-416C-847E-BAC0E85D48C2}"/>
          </ac:cxnSpMkLst>
        </pc:cxnChg>
        <pc:cxnChg chg="add del mod">
          <ac:chgData name="" userId="20a115f99b2be4b6" providerId="LiveId" clId="{82875D3B-75F6-4799-AE7F-0928BF49F8D1}" dt="2021-02-24T09:38:47.774" v="4137" actId="478"/>
          <ac:cxnSpMkLst>
            <pc:docMk/>
            <pc:sldMk cId="1080058314" sldId="264"/>
            <ac:cxnSpMk id="20" creationId="{935E0445-C2B0-4DFB-ABA2-6BBF9EA508C9}"/>
          </ac:cxnSpMkLst>
        </pc:cxnChg>
        <pc:cxnChg chg="add del mod">
          <ac:chgData name="" userId="20a115f99b2be4b6" providerId="LiveId" clId="{82875D3B-75F6-4799-AE7F-0928BF49F8D1}" dt="2021-02-24T09:38:33.851" v="4132" actId="478"/>
          <ac:cxnSpMkLst>
            <pc:docMk/>
            <pc:sldMk cId="1080058314" sldId="264"/>
            <ac:cxnSpMk id="25" creationId="{F77D0F12-33EF-4D89-8F32-EBBB9FAE0606}"/>
          </ac:cxnSpMkLst>
        </pc:cxnChg>
        <pc:cxnChg chg="add del">
          <ac:chgData name="" userId="20a115f99b2be4b6" providerId="LiveId" clId="{82875D3B-75F6-4799-AE7F-0928BF49F8D1}" dt="2021-02-23T11:33:36.293" v="1311"/>
          <ac:cxnSpMkLst>
            <pc:docMk/>
            <pc:sldMk cId="1080058314" sldId="264"/>
            <ac:cxnSpMk id="27" creationId="{D4F73AC9-E508-44CC-81D9-712AED280B77}"/>
          </ac:cxnSpMkLst>
        </pc:cxnChg>
        <pc:cxnChg chg="add del mod">
          <ac:chgData name="" userId="20a115f99b2be4b6" providerId="LiveId" clId="{82875D3B-75F6-4799-AE7F-0928BF49F8D1}" dt="2021-02-24T09:52:06.508" v="4235" actId="478"/>
          <ac:cxnSpMkLst>
            <pc:docMk/>
            <pc:sldMk cId="1080058314" sldId="264"/>
            <ac:cxnSpMk id="27" creationId="{FA1A5EBA-A3AC-45C7-A5FB-320D6754FCDD}"/>
          </ac:cxnSpMkLst>
        </pc:cxnChg>
        <pc:cxnChg chg="add del mod">
          <ac:chgData name="" userId="20a115f99b2be4b6" providerId="LiveId" clId="{82875D3B-75F6-4799-AE7F-0928BF49F8D1}" dt="2021-02-24T09:38:51.660" v="4139" actId="478"/>
          <ac:cxnSpMkLst>
            <pc:docMk/>
            <pc:sldMk cId="1080058314" sldId="264"/>
            <ac:cxnSpMk id="30" creationId="{7C86BB0A-C61F-4466-A79C-3426BBA4946C}"/>
          </ac:cxnSpMkLst>
        </pc:cxnChg>
        <pc:cxnChg chg="add del mod">
          <ac:chgData name="" userId="20a115f99b2be4b6" providerId="LiveId" clId="{82875D3B-75F6-4799-AE7F-0928BF49F8D1}" dt="2021-02-24T10:03:14.916" v="4597" actId="1037"/>
          <ac:cxnSpMkLst>
            <pc:docMk/>
            <pc:sldMk cId="1080058314" sldId="264"/>
            <ac:cxnSpMk id="33" creationId="{B0EC2B36-1DFF-41C2-A7F9-954A5ABBD5FE}"/>
          </ac:cxnSpMkLst>
        </pc:cxnChg>
        <pc:cxnChg chg="add del mod">
          <ac:chgData name="" userId="20a115f99b2be4b6" providerId="LiveId" clId="{82875D3B-75F6-4799-AE7F-0928BF49F8D1}" dt="2021-02-24T09:54:21.956" v="4330" actId="478"/>
          <ac:cxnSpMkLst>
            <pc:docMk/>
            <pc:sldMk cId="1080058314" sldId="264"/>
            <ac:cxnSpMk id="34" creationId="{481634D6-692D-4CA9-8AAD-417C90541D85}"/>
          </ac:cxnSpMkLst>
        </pc:cxnChg>
        <pc:cxnChg chg="add mod">
          <ac:chgData name="" userId="20a115f99b2be4b6" providerId="LiveId" clId="{82875D3B-75F6-4799-AE7F-0928BF49F8D1}" dt="2021-02-24T14:19:02.609" v="5344" actId="14100"/>
          <ac:cxnSpMkLst>
            <pc:docMk/>
            <pc:sldMk cId="1080058314" sldId="264"/>
            <ac:cxnSpMk id="36" creationId="{565B1343-D052-4BB8-B0D6-912D529E52BD}"/>
          </ac:cxnSpMkLst>
        </pc:cxnChg>
        <pc:cxnChg chg="add mod">
          <ac:chgData name="" userId="20a115f99b2be4b6" providerId="LiveId" clId="{82875D3B-75F6-4799-AE7F-0928BF49F8D1}" dt="2021-02-24T14:18:29.648" v="5342" actId="14100"/>
          <ac:cxnSpMkLst>
            <pc:docMk/>
            <pc:sldMk cId="1080058314" sldId="264"/>
            <ac:cxnSpMk id="38" creationId="{5D45C40B-939C-4908-ABC6-8C00D72E79DB}"/>
          </ac:cxnSpMkLst>
        </pc:cxnChg>
        <pc:cxnChg chg="add mod">
          <ac:chgData name="" userId="20a115f99b2be4b6" providerId="LiveId" clId="{82875D3B-75F6-4799-AE7F-0928BF49F8D1}" dt="2021-02-24T14:02:47.218" v="5138" actId="1036"/>
          <ac:cxnSpMkLst>
            <pc:docMk/>
            <pc:sldMk cId="1080058314" sldId="264"/>
            <ac:cxnSpMk id="42" creationId="{4A1DCE2C-F439-4D38-9E07-61DF22960B36}"/>
          </ac:cxnSpMkLst>
        </pc:cxnChg>
        <pc:cxnChg chg="add del mod">
          <ac:chgData name="" userId="20a115f99b2be4b6" providerId="LiveId" clId="{82875D3B-75F6-4799-AE7F-0928BF49F8D1}" dt="2021-02-24T09:57:28.788" v="4398" actId="478"/>
          <ac:cxnSpMkLst>
            <pc:docMk/>
            <pc:sldMk cId="1080058314" sldId="264"/>
            <ac:cxnSpMk id="43" creationId="{98C28D8C-3B67-4143-BFA8-5BC1950337EC}"/>
          </ac:cxnSpMkLst>
        </pc:cxnChg>
        <pc:cxnChg chg="add mod">
          <ac:chgData name="" userId="20a115f99b2be4b6" providerId="LiveId" clId="{82875D3B-75F6-4799-AE7F-0928BF49F8D1}" dt="2021-02-24T14:02:47.218" v="5138" actId="1036"/>
          <ac:cxnSpMkLst>
            <pc:docMk/>
            <pc:sldMk cId="1080058314" sldId="264"/>
            <ac:cxnSpMk id="44" creationId="{6E223216-8117-4993-A032-E0C9566F7546}"/>
          </ac:cxnSpMkLst>
        </pc:cxnChg>
        <pc:cxnChg chg="add mod">
          <ac:chgData name="" userId="20a115f99b2be4b6" providerId="LiveId" clId="{82875D3B-75F6-4799-AE7F-0928BF49F8D1}" dt="2021-02-24T14:03:04.092" v="5208" actId="1038"/>
          <ac:cxnSpMkLst>
            <pc:docMk/>
            <pc:sldMk cId="1080058314" sldId="264"/>
            <ac:cxnSpMk id="45" creationId="{579B626B-B0A6-4195-90CE-CDDE8CBF10AB}"/>
          </ac:cxnSpMkLst>
        </pc:cxnChg>
        <pc:cxnChg chg="add mod">
          <ac:chgData name="" userId="20a115f99b2be4b6" providerId="LiveId" clId="{82875D3B-75F6-4799-AE7F-0928BF49F8D1}" dt="2021-02-24T14:03:04.092" v="5208" actId="1038"/>
          <ac:cxnSpMkLst>
            <pc:docMk/>
            <pc:sldMk cId="1080058314" sldId="264"/>
            <ac:cxnSpMk id="46" creationId="{9A42B351-819C-47D0-9081-2E168CF85A9D}"/>
          </ac:cxnSpMkLst>
        </pc:cxnChg>
        <pc:cxnChg chg="add mod">
          <ac:chgData name="" userId="20a115f99b2be4b6" providerId="LiveId" clId="{82875D3B-75F6-4799-AE7F-0928BF49F8D1}" dt="2021-02-24T14:04:06.697" v="5219" actId="20577"/>
          <ac:cxnSpMkLst>
            <pc:docMk/>
            <pc:sldMk cId="1080058314" sldId="264"/>
            <ac:cxnSpMk id="47" creationId="{53471D24-064C-46AA-9E13-D4C316FC5191}"/>
          </ac:cxnSpMkLst>
        </pc:cxnChg>
        <pc:cxnChg chg="add mod">
          <ac:chgData name="" userId="20a115f99b2be4b6" providerId="LiveId" clId="{82875D3B-75F6-4799-AE7F-0928BF49F8D1}" dt="2021-02-24T14:03:28.137" v="5214" actId="14100"/>
          <ac:cxnSpMkLst>
            <pc:docMk/>
            <pc:sldMk cId="1080058314" sldId="264"/>
            <ac:cxnSpMk id="49" creationId="{DE950378-6723-402A-902C-ABDB1C40D77D}"/>
          </ac:cxnSpMkLst>
        </pc:cxnChg>
        <pc:cxnChg chg="add mod">
          <ac:chgData name="" userId="20a115f99b2be4b6" providerId="LiveId" clId="{82875D3B-75F6-4799-AE7F-0928BF49F8D1}" dt="2021-02-24T14:01:13.880" v="5079" actId="1037"/>
          <ac:cxnSpMkLst>
            <pc:docMk/>
            <pc:sldMk cId="1080058314" sldId="264"/>
            <ac:cxnSpMk id="54" creationId="{4618DE98-71A8-40D8-8354-9ED5B33F9049}"/>
          </ac:cxnSpMkLst>
        </pc:cxnChg>
        <pc:cxnChg chg="add mod">
          <ac:chgData name="" userId="20a115f99b2be4b6" providerId="LiveId" clId="{82875D3B-75F6-4799-AE7F-0928BF49F8D1}" dt="2021-02-24T14:02:16.327" v="5091" actId="14100"/>
          <ac:cxnSpMkLst>
            <pc:docMk/>
            <pc:sldMk cId="1080058314" sldId="264"/>
            <ac:cxnSpMk id="56" creationId="{763131BA-DB4A-45BD-8DF2-D381593DFD16}"/>
          </ac:cxnSpMkLst>
        </pc:cxnChg>
      </pc:sldChg>
      <pc:sldChg chg="addSp delSp modSp add modTransition addAnim delAnim modAnim modNotesTx">
        <pc:chgData name="" userId="20a115f99b2be4b6" providerId="LiveId" clId="{82875D3B-75F6-4799-AE7F-0928BF49F8D1}" dt="2021-03-02T15:01:24.937" v="10130" actId="20577"/>
        <pc:sldMkLst>
          <pc:docMk/>
          <pc:sldMk cId="2805698329" sldId="265"/>
        </pc:sldMkLst>
        <pc:spChg chg="mod">
          <ac:chgData name="" userId="20a115f99b2be4b6" providerId="LiveId" clId="{82875D3B-75F6-4799-AE7F-0928BF49F8D1}" dt="2021-02-24T10:17:17.575" v="4750"/>
          <ac:spMkLst>
            <pc:docMk/>
            <pc:sldMk cId="2805698329" sldId="265"/>
            <ac:spMk id="2" creationId="{31C05646-11AB-4D98-A0C1-17D1F4DC6004}"/>
          </ac:spMkLst>
        </pc:spChg>
        <pc:spChg chg="del">
          <ac:chgData name="" userId="20a115f99b2be4b6" providerId="LiveId" clId="{82875D3B-75F6-4799-AE7F-0928BF49F8D1}" dt="2021-02-23T16:16:42.166" v="1851" actId="1032"/>
          <ac:spMkLst>
            <pc:docMk/>
            <pc:sldMk cId="2805698329" sldId="265"/>
            <ac:spMk id="3" creationId="{02E399DD-BB4B-4ED6-9F8C-BA574D9475B5}"/>
          </ac:spMkLst>
        </pc:spChg>
        <pc:spChg chg="add mod">
          <ac:chgData name="" userId="20a115f99b2be4b6" providerId="LiveId" clId="{82875D3B-75F6-4799-AE7F-0928BF49F8D1}" dt="2021-03-02T15:01:24.937" v="10130" actId="20577"/>
          <ac:spMkLst>
            <pc:docMk/>
            <pc:sldMk cId="2805698329" sldId="265"/>
            <ac:spMk id="3" creationId="{E712DD21-E59D-4E6E-BF20-FE0F58D2E29C}"/>
          </ac:spMkLst>
        </pc:spChg>
        <pc:spChg chg="mod">
          <ac:chgData name="" userId="20a115f99b2be4b6" providerId="LiveId" clId="{82875D3B-75F6-4799-AE7F-0928BF49F8D1}" dt="2021-02-24T12:17:48.286" v="4831" actId="208"/>
          <ac:spMkLst>
            <pc:docMk/>
            <pc:sldMk cId="2805698329" sldId="265"/>
            <ac:spMk id="4" creationId="{8215CFA3-3DD8-4411-80FF-FA45129BB2AC}"/>
          </ac:spMkLst>
        </pc:spChg>
        <pc:spChg chg="add del">
          <ac:chgData name="" userId="20a115f99b2be4b6" providerId="LiveId" clId="{82875D3B-75F6-4799-AE7F-0928BF49F8D1}" dt="2021-02-23T15:52:01.199" v="1610" actId="478"/>
          <ac:spMkLst>
            <pc:docMk/>
            <pc:sldMk cId="2805698329" sldId="265"/>
            <ac:spMk id="5" creationId="{A8E0617F-00B3-4CCB-B59C-8D005A945EA7}"/>
          </ac:spMkLst>
        </pc:spChg>
        <pc:spChg chg="mod">
          <ac:chgData name="" userId="20a115f99b2be4b6" providerId="LiveId" clId="{82875D3B-75F6-4799-AE7F-0928BF49F8D1}" dt="2021-02-24T12:17:34.186" v="4829" actId="207"/>
          <ac:spMkLst>
            <pc:docMk/>
            <pc:sldMk cId="2805698329" sldId="265"/>
            <ac:spMk id="7" creationId="{AB986DDD-919B-4C1F-B20D-66994DD2E7D5}"/>
          </ac:spMkLst>
        </pc:spChg>
        <pc:spChg chg="add del">
          <ac:chgData name="" userId="20a115f99b2be4b6" providerId="LiveId" clId="{82875D3B-75F6-4799-AE7F-0928BF49F8D1}" dt="2021-02-24T14:06:50.340" v="5239"/>
          <ac:spMkLst>
            <pc:docMk/>
            <pc:sldMk cId="2805698329" sldId="265"/>
            <ac:spMk id="11" creationId="{D520BFF6-0059-460E-9FE4-6BD39FA0AE50}"/>
          </ac:spMkLst>
        </pc:spChg>
        <pc:spChg chg="add mod ord">
          <ac:chgData name="" userId="20a115f99b2be4b6" providerId="LiveId" clId="{82875D3B-75F6-4799-AE7F-0928BF49F8D1}" dt="2021-02-24T14:07:35.687" v="5251"/>
          <ac:spMkLst>
            <pc:docMk/>
            <pc:sldMk cId="2805698329" sldId="265"/>
            <ac:spMk id="14" creationId="{7EA7AEF6-4774-4056-A3E0-09FCF8272392}"/>
          </ac:spMkLst>
        </pc:spChg>
        <pc:spChg chg="add del mod">
          <ac:chgData name="" userId="20a115f99b2be4b6" providerId="LiveId" clId="{82875D3B-75F6-4799-AE7F-0928BF49F8D1}" dt="2021-02-23T16:19:22.050" v="1905" actId="1032"/>
          <ac:spMkLst>
            <pc:docMk/>
            <pc:sldMk cId="2805698329" sldId="265"/>
            <ac:spMk id="15" creationId="{C774919A-0398-4EDF-9122-8FBA6ADF74FE}"/>
          </ac:spMkLst>
        </pc:spChg>
        <pc:spChg chg="add mod ord">
          <ac:chgData name="" userId="20a115f99b2be4b6" providerId="LiveId" clId="{82875D3B-75F6-4799-AE7F-0928BF49F8D1}" dt="2021-02-24T15:01:56.353" v="5521"/>
          <ac:spMkLst>
            <pc:docMk/>
            <pc:sldMk cId="2805698329" sldId="265"/>
            <ac:spMk id="15" creationId="{D31842EF-7AC1-4616-8411-511EA6C7A75F}"/>
          </ac:spMkLst>
        </pc:spChg>
        <pc:spChg chg="add mod">
          <ac:chgData name="" userId="20a115f99b2be4b6" providerId="LiveId" clId="{82875D3B-75F6-4799-AE7F-0928BF49F8D1}" dt="2021-02-24T15:03:00.542" v="5533" actId="1038"/>
          <ac:spMkLst>
            <pc:docMk/>
            <pc:sldMk cId="2805698329" sldId="265"/>
            <ac:spMk id="16" creationId="{476045EA-5DEC-4C83-895E-3AA0469E37F5}"/>
          </ac:spMkLst>
        </pc:spChg>
        <pc:spChg chg="del mod">
          <ac:chgData name="" userId="20a115f99b2be4b6" providerId="LiveId" clId="{82875D3B-75F6-4799-AE7F-0928BF49F8D1}" dt="2021-02-23T16:15:58.400" v="1850" actId="478"/>
          <ac:spMkLst>
            <pc:docMk/>
            <pc:sldMk cId="2805698329" sldId="265"/>
            <ac:spMk id="17" creationId="{A9B72E95-66B3-417B-B2DF-CB240B693DFB}"/>
          </ac:spMkLst>
        </pc:spChg>
        <pc:spChg chg="add del mod">
          <ac:chgData name="" userId="20a115f99b2be4b6" providerId="LiveId" clId="{82875D3B-75F6-4799-AE7F-0928BF49F8D1}" dt="2021-02-23T15:51:59.272" v="1608" actId="478"/>
          <ac:spMkLst>
            <pc:docMk/>
            <pc:sldMk cId="2805698329" sldId="265"/>
            <ac:spMk id="18" creationId="{12ECD481-847F-4035-8BF6-7716A2E2EF93}"/>
          </ac:spMkLst>
        </pc:spChg>
        <pc:spChg chg="del">
          <ac:chgData name="" userId="20a115f99b2be4b6" providerId="LiveId" clId="{82875D3B-75F6-4799-AE7F-0928BF49F8D1}" dt="2021-02-23T15:47:55.326" v="1539" actId="478"/>
          <ac:spMkLst>
            <pc:docMk/>
            <pc:sldMk cId="2805698329" sldId="265"/>
            <ac:spMk id="19" creationId="{DDC12A03-C363-4A95-9841-E7A26E6A87EC}"/>
          </ac:spMkLst>
        </pc:spChg>
        <pc:spChg chg="add del">
          <ac:chgData name="" userId="20a115f99b2be4b6" providerId="LiveId" clId="{82875D3B-75F6-4799-AE7F-0928BF49F8D1}" dt="2021-02-23T15:51:51.328" v="1602" actId="478"/>
          <ac:spMkLst>
            <pc:docMk/>
            <pc:sldMk cId="2805698329" sldId="265"/>
            <ac:spMk id="21" creationId="{6F682825-97E3-4B21-AA3D-EF73AFAF8FE4}"/>
          </ac:spMkLst>
        </pc:spChg>
        <pc:spChg chg="add del">
          <ac:chgData name="" userId="20a115f99b2be4b6" providerId="LiveId" clId="{82875D3B-75F6-4799-AE7F-0928BF49F8D1}" dt="2021-02-23T15:51:49.598" v="1601" actId="478"/>
          <ac:spMkLst>
            <pc:docMk/>
            <pc:sldMk cId="2805698329" sldId="265"/>
            <ac:spMk id="22" creationId="{9472E506-ED25-4E6C-A37C-67D3E24B50C1}"/>
          </ac:spMkLst>
        </pc:spChg>
        <pc:spChg chg="del">
          <ac:chgData name="" userId="20a115f99b2be4b6" providerId="LiveId" clId="{82875D3B-75F6-4799-AE7F-0928BF49F8D1}" dt="2021-02-23T15:48:02.366" v="1540" actId="478"/>
          <ac:spMkLst>
            <pc:docMk/>
            <pc:sldMk cId="2805698329" sldId="265"/>
            <ac:spMk id="26" creationId="{69EB45EF-CE92-4937-80AE-C2115D449A48}"/>
          </ac:spMkLst>
        </pc:spChg>
        <pc:spChg chg="add del">
          <ac:chgData name="" userId="20a115f99b2be4b6" providerId="LiveId" clId="{82875D3B-75F6-4799-AE7F-0928BF49F8D1}" dt="2021-02-23T15:51:57.296" v="1606" actId="478"/>
          <ac:spMkLst>
            <pc:docMk/>
            <pc:sldMk cId="2805698329" sldId="265"/>
            <ac:spMk id="31" creationId="{18AFF04F-02CB-49AE-8AE2-6E99E3DDA41E}"/>
          </ac:spMkLst>
        </pc:spChg>
        <pc:spChg chg="add del">
          <ac:chgData name="" userId="20a115f99b2be4b6" providerId="LiveId" clId="{82875D3B-75F6-4799-AE7F-0928BF49F8D1}" dt="2021-02-23T15:51:55.160" v="1605" actId="478"/>
          <ac:spMkLst>
            <pc:docMk/>
            <pc:sldMk cId="2805698329" sldId="265"/>
            <ac:spMk id="32" creationId="{D010BE35-FEA8-423C-BB04-53FD1ED61666}"/>
          </ac:spMkLst>
        </pc:spChg>
        <pc:spChg chg="add mod">
          <ac:chgData name="" userId="20a115f99b2be4b6" providerId="LiveId" clId="{82875D3B-75F6-4799-AE7F-0928BF49F8D1}" dt="2021-02-23T16:20:03.156" v="1911" actId="1076"/>
          <ac:spMkLst>
            <pc:docMk/>
            <pc:sldMk cId="2805698329" sldId="265"/>
            <ac:spMk id="33" creationId="{836E6035-3E84-4007-A20C-C2E458C9B04C}"/>
          </ac:spMkLst>
        </pc:spChg>
        <pc:spChg chg="add del">
          <ac:chgData name="" userId="20a115f99b2be4b6" providerId="LiveId" clId="{82875D3B-75F6-4799-AE7F-0928BF49F8D1}" dt="2021-02-23T15:52:05.742" v="1612" actId="478"/>
          <ac:spMkLst>
            <pc:docMk/>
            <pc:sldMk cId="2805698329" sldId="265"/>
            <ac:spMk id="39" creationId="{46190CF8-6B2D-44BB-B4A1-601775C0837A}"/>
          </ac:spMkLst>
        </pc:spChg>
        <pc:spChg chg="add del">
          <ac:chgData name="" userId="20a115f99b2be4b6" providerId="LiveId" clId="{82875D3B-75F6-4799-AE7F-0928BF49F8D1}" dt="2021-02-23T15:52:04.714" v="1611" actId="478"/>
          <ac:spMkLst>
            <pc:docMk/>
            <pc:sldMk cId="2805698329" sldId="265"/>
            <ac:spMk id="41" creationId="{3102A81C-8EBC-499E-B3A1-28B590EB2DA8}"/>
          </ac:spMkLst>
        </pc:spChg>
        <pc:graphicFrameChg chg="add del mod">
          <ac:chgData name="" userId="20a115f99b2be4b6" providerId="LiveId" clId="{82875D3B-75F6-4799-AE7F-0928BF49F8D1}" dt="2021-02-23T16:18:01.664" v="1904" actId="478"/>
          <ac:graphicFrameMkLst>
            <pc:docMk/>
            <pc:sldMk cId="2805698329" sldId="265"/>
            <ac:graphicFrameMk id="14" creationId="{6C997A2F-0334-4974-B48C-EB9DA1FF156B}"/>
          </ac:graphicFrameMkLst>
        </pc:graphicFrameChg>
        <pc:graphicFrameChg chg="add del mod">
          <ac:chgData name="" userId="20a115f99b2be4b6" providerId="LiveId" clId="{82875D3B-75F6-4799-AE7F-0928BF49F8D1}" dt="2021-02-24T10:17:51.117" v="4753" actId="478"/>
          <ac:graphicFrameMkLst>
            <pc:docMk/>
            <pc:sldMk cId="2805698329" sldId="265"/>
            <ac:graphicFrameMk id="23" creationId="{E0235952-51BB-40B9-9336-3DF511F80267}"/>
          </ac:graphicFrameMkLst>
        </pc:graphicFrameChg>
        <pc:graphicFrameChg chg="add del mod">
          <ac:chgData name="" userId="20a115f99b2be4b6" providerId="LiveId" clId="{82875D3B-75F6-4799-AE7F-0928BF49F8D1}" dt="2021-02-23T16:32:22.474" v="2375" actId="478"/>
          <ac:graphicFrameMkLst>
            <pc:docMk/>
            <pc:sldMk cId="2805698329" sldId="265"/>
            <ac:graphicFrameMk id="24" creationId="{8E1CB548-9811-4C0F-9EAE-436A44C91333}"/>
          </ac:graphicFrameMkLst>
        </pc:graphicFrameChg>
        <pc:graphicFrameChg chg="add del mod modGraphic">
          <ac:chgData name="" userId="20a115f99b2be4b6" providerId="LiveId" clId="{82875D3B-75F6-4799-AE7F-0928BF49F8D1}" dt="2021-02-24T10:17:35.027" v="4751" actId="478"/>
          <ac:graphicFrameMkLst>
            <pc:docMk/>
            <pc:sldMk cId="2805698329" sldId="265"/>
            <ac:graphicFrameMk id="27" creationId="{58D16051-8B2B-4530-8499-C5D1E736FBFF}"/>
          </ac:graphicFrameMkLst>
        </pc:graphicFrameChg>
        <pc:graphicFrameChg chg="add del mod modGraphic">
          <ac:chgData name="" userId="20a115f99b2be4b6" providerId="LiveId" clId="{82875D3B-75F6-4799-AE7F-0928BF49F8D1}" dt="2021-02-23T16:41:10.500" v="2662" actId="478"/>
          <ac:graphicFrameMkLst>
            <pc:docMk/>
            <pc:sldMk cId="2805698329" sldId="265"/>
            <ac:graphicFrameMk id="29" creationId="{C129C3D1-AD31-4C66-AA6E-9E63EA9F0EB9}"/>
          </ac:graphicFrameMkLst>
        </pc:graphicFrameChg>
        <pc:graphicFrameChg chg="add del mod modGraphic">
          <ac:chgData name="" userId="20a115f99b2be4b6" providerId="LiveId" clId="{82875D3B-75F6-4799-AE7F-0928BF49F8D1}" dt="2021-02-23T16:46:34.888" v="2774" actId="478"/>
          <ac:graphicFrameMkLst>
            <pc:docMk/>
            <pc:sldMk cId="2805698329" sldId="265"/>
            <ac:graphicFrameMk id="35" creationId="{A3ECE2D3-8B0F-4683-AC07-37A0EF64A4EC}"/>
          </ac:graphicFrameMkLst>
        </pc:graphicFrameChg>
        <pc:graphicFrameChg chg="add del mod modGraphic">
          <ac:chgData name="" userId="20a115f99b2be4b6" providerId="LiveId" clId="{82875D3B-75F6-4799-AE7F-0928BF49F8D1}" dt="2021-02-23T16:48:03.643" v="2780" actId="478"/>
          <ac:graphicFrameMkLst>
            <pc:docMk/>
            <pc:sldMk cId="2805698329" sldId="265"/>
            <ac:graphicFrameMk id="37" creationId="{6BD98F3C-034F-4A6D-8DD5-DCEBC259A25C}"/>
          </ac:graphicFrameMkLst>
        </pc:graphicFrameChg>
        <pc:cxnChg chg="add del">
          <ac:chgData name="" userId="20a115f99b2be4b6" providerId="LiveId" clId="{82875D3B-75F6-4799-AE7F-0928BF49F8D1}" dt="2021-02-24T14:06:50.340" v="5239"/>
          <ac:cxnSpMkLst>
            <pc:docMk/>
            <pc:sldMk cId="2805698329" sldId="265"/>
            <ac:cxnSpMk id="10" creationId="{0FB24B01-4C4C-4357-B6AD-BE8C8F84CCBF}"/>
          </ac:cxnSpMkLst>
        </pc:cxnChg>
        <pc:cxnChg chg="mod">
          <ac:chgData name="" userId="20a115f99b2be4b6" providerId="LiveId" clId="{82875D3B-75F6-4799-AE7F-0928BF49F8D1}" dt="2021-02-23T16:19:29.059" v="1906" actId="13244"/>
          <ac:cxnSpMkLst>
            <pc:docMk/>
            <pc:sldMk cId="2805698329" sldId="265"/>
            <ac:cxnSpMk id="12" creationId="{15FB41B8-3EE7-497B-AB96-ECA857657EA8}"/>
          </ac:cxnSpMkLst>
        </pc:cxnChg>
        <pc:cxnChg chg="add del">
          <ac:chgData name="" userId="20a115f99b2be4b6" providerId="LiveId" clId="{82875D3B-75F6-4799-AE7F-0928BF49F8D1}" dt="2021-02-24T14:06:50.340" v="5239"/>
          <ac:cxnSpMkLst>
            <pc:docMk/>
            <pc:sldMk cId="2805698329" sldId="265"/>
            <ac:cxnSpMk id="13" creationId="{10D403F3-7828-4990-8F09-E9260E91BEE8}"/>
          </ac:cxnSpMkLst>
        </pc:cxnChg>
        <pc:cxnChg chg="add del">
          <ac:chgData name="" userId="20a115f99b2be4b6" providerId="LiveId" clId="{82875D3B-75F6-4799-AE7F-0928BF49F8D1}" dt="2021-02-23T15:52:00.115" v="1609" actId="478"/>
          <ac:cxnSpMkLst>
            <pc:docMk/>
            <pc:sldMk cId="2805698329" sldId="265"/>
            <ac:cxnSpMk id="16" creationId="{8DEB007F-773D-416C-847E-BAC0E85D48C2}"/>
          </ac:cxnSpMkLst>
        </pc:cxnChg>
        <pc:cxnChg chg="add del">
          <ac:chgData name="" userId="20a115f99b2be4b6" providerId="LiveId" clId="{82875D3B-75F6-4799-AE7F-0928BF49F8D1}" dt="2021-02-23T15:51:52.611" v="1603" actId="478"/>
          <ac:cxnSpMkLst>
            <pc:docMk/>
            <pc:sldMk cId="2805698329" sldId="265"/>
            <ac:cxnSpMk id="20" creationId="{935E0445-C2B0-4DFB-ABA2-6BBF9EA508C9}"/>
          </ac:cxnSpMkLst>
        </pc:cxnChg>
        <pc:cxnChg chg="add del">
          <ac:chgData name="" userId="20a115f99b2be4b6" providerId="LiveId" clId="{82875D3B-75F6-4799-AE7F-0928BF49F8D1}" dt="2021-02-23T15:51:53.595" v="1604" actId="478"/>
          <ac:cxnSpMkLst>
            <pc:docMk/>
            <pc:sldMk cId="2805698329" sldId="265"/>
            <ac:cxnSpMk id="25" creationId="{F77D0F12-33EF-4D89-8F32-EBBB9FAE0606}"/>
          </ac:cxnSpMkLst>
        </pc:cxnChg>
        <pc:cxnChg chg="add del">
          <ac:chgData name="" userId="20a115f99b2be4b6" providerId="LiveId" clId="{82875D3B-75F6-4799-AE7F-0928BF49F8D1}" dt="2021-02-23T15:51:58.006" v="1607" actId="478"/>
          <ac:cxnSpMkLst>
            <pc:docMk/>
            <pc:sldMk cId="2805698329" sldId="265"/>
            <ac:cxnSpMk id="30" creationId="{7C86BB0A-C61F-4466-A79C-3426BBA4946C}"/>
          </ac:cxnSpMkLst>
        </pc:cxnChg>
      </pc:sldChg>
      <pc:sldChg chg="addSp delSp modSp add modTransition delAnim">
        <pc:chgData name="" userId="20a115f99b2be4b6" providerId="LiveId" clId="{82875D3B-75F6-4799-AE7F-0928BF49F8D1}" dt="2021-03-01T13:32:43.704" v="7935"/>
        <pc:sldMkLst>
          <pc:docMk/>
          <pc:sldMk cId="1088956483" sldId="267"/>
        </pc:sldMkLst>
        <pc:spChg chg="mod">
          <ac:chgData name="" userId="20a115f99b2be4b6" providerId="LiveId" clId="{82875D3B-75F6-4799-AE7F-0928BF49F8D1}" dt="2021-02-24T09:46:17.138" v="4204" actId="20577"/>
          <ac:spMkLst>
            <pc:docMk/>
            <pc:sldMk cId="1088956483" sldId="267"/>
            <ac:spMk id="2" creationId="{31C05646-11AB-4D98-A0C1-17D1F4DC6004}"/>
          </ac:spMkLst>
        </pc:spChg>
        <pc:spChg chg="mod">
          <ac:chgData name="" userId="20a115f99b2be4b6" providerId="LiveId" clId="{82875D3B-75F6-4799-AE7F-0928BF49F8D1}" dt="2021-02-24T10:12:11.181" v="4742" actId="207"/>
          <ac:spMkLst>
            <pc:docMk/>
            <pc:sldMk cId="1088956483" sldId="267"/>
            <ac:spMk id="4" creationId="{8215CFA3-3DD8-4411-80FF-FA45129BB2AC}"/>
          </ac:spMkLst>
        </pc:spChg>
        <pc:spChg chg="mod">
          <ac:chgData name="" userId="20a115f99b2be4b6" providerId="LiveId" clId="{82875D3B-75F6-4799-AE7F-0928BF49F8D1}" dt="2021-02-24T10:12:18.509" v="4743" actId="207"/>
          <ac:spMkLst>
            <pc:docMk/>
            <pc:sldMk cId="1088956483" sldId="267"/>
            <ac:spMk id="5" creationId="{A8E0617F-00B3-4CCB-B59C-8D005A945EA7}"/>
          </ac:spMkLst>
        </pc:spChg>
        <pc:spChg chg="add del mod">
          <ac:chgData name="" userId="20a115f99b2be4b6" providerId="LiveId" clId="{82875D3B-75F6-4799-AE7F-0928BF49F8D1}" dt="2021-02-24T09:43:35.813" v="4148" actId="478"/>
          <ac:spMkLst>
            <pc:docMk/>
            <pc:sldMk cId="1088956483" sldId="267"/>
            <ac:spMk id="6" creationId="{6605B21A-2451-4FD5-B2E6-AAD826DD96E3}"/>
          </ac:spMkLst>
        </pc:spChg>
        <pc:spChg chg="mod">
          <ac:chgData name="" userId="20a115f99b2be4b6" providerId="LiveId" clId="{82875D3B-75F6-4799-AE7F-0928BF49F8D1}" dt="2021-02-24T10:12:28.454" v="4744" actId="207"/>
          <ac:spMkLst>
            <pc:docMk/>
            <pc:sldMk cId="1088956483" sldId="267"/>
            <ac:spMk id="7" creationId="{AB986DDD-919B-4C1F-B20D-66994DD2E7D5}"/>
          </ac:spMkLst>
        </pc:spChg>
        <pc:spChg chg="del">
          <ac:chgData name="" userId="20a115f99b2be4b6" providerId="LiveId" clId="{82875D3B-75F6-4799-AE7F-0928BF49F8D1}" dt="2021-02-24T14:17:09.907" v="5334" actId="478"/>
          <ac:spMkLst>
            <pc:docMk/>
            <pc:sldMk cId="1088956483" sldId="267"/>
            <ac:spMk id="41" creationId="{3102A81C-8EBC-499E-B3A1-28B590EB2DA8}"/>
          </ac:spMkLst>
        </pc:spChg>
        <pc:picChg chg="del">
          <ac:chgData name="" userId="20a115f99b2be4b6" providerId="LiveId" clId="{82875D3B-75F6-4799-AE7F-0928BF49F8D1}" dt="2021-02-24T09:38:12.345" v="4127" actId="478"/>
          <ac:picMkLst>
            <pc:docMk/>
            <pc:sldMk cId="1088956483" sldId="267"/>
            <ac:picMk id="8" creationId="{32B7FF14-74F1-43BB-86C0-2275C2F2752A}"/>
          </ac:picMkLst>
        </pc:picChg>
      </pc:sldChg>
      <pc:sldChg chg="addSp delSp modSp add modTransition modAnim modNotesTx">
        <pc:chgData name="" userId="20a115f99b2be4b6" providerId="LiveId" clId="{82875D3B-75F6-4799-AE7F-0928BF49F8D1}" dt="2021-03-01T13:32:54.648" v="7937"/>
        <pc:sldMkLst>
          <pc:docMk/>
          <pc:sldMk cId="1046748739" sldId="268"/>
        </pc:sldMkLst>
        <pc:spChg chg="add del mod">
          <ac:chgData name="" userId="20a115f99b2be4b6" providerId="LiveId" clId="{82875D3B-75F6-4799-AE7F-0928BF49F8D1}" dt="2021-02-24T14:09:18.725" v="5266" actId="478"/>
          <ac:spMkLst>
            <pc:docMk/>
            <pc:sldMk cId="1046748739" sldId="268"/>
            <ac:spMk id="3" creationId="{814A193E-8E00-4A03-A35F-30C0147D6342}"/>
          </ac:spMkLst>
        </pc:spChg>
        <pc:spChg chg="mod">
          <ac:chgData name="" userId="20a115f99b2be4b6" providerId="LiveId" clId="{82875D3B-75F6-4799-AE7F-0928BF49F8D1}" dt="2021-02-24T13:20:49.031" v="4925" actId="207"/>
          <ac:spMkLst>
            <pc:docMk/>
            <pc:sldMk cId="1046748739" sldId="268"/>
            <ac:spMk id="4" creationId="{8215CFA3-3DD8-4411-80FF-FA45129BB2AC}"/>
          </ac:spMkLst>
        </pc:spChg>
        <pc:spChg chg="mod">
          <ac:chgData name="" userId="20a115f99b2be4b6" providerId="LiveId" clId="{82875D3B-75F6-4799-AE7F-0928BF49F8D1}" dt="2021-02-24T13:20:30.926" v="4923" actId="207"/>
          <ac:spMkLst>
            <pc:docMk/>
            <pc:sldMk cId="1046748739" sldId="268"/>
            <ac:spMk id="7" creationId="{AB986DDD-919B-4C1F-B20D-66994DD2E7D5}"/>
          </ac:spMkLst>
        </pc:spChg>
        <pc:spChg chg="add ord">
          <ac:chgData name="" userId="20a115f99b2be4b6" providerId="LiveId" clId="{82875D3B-75F6-4799-AE7F-0928BF49F8D1}" dt="2021-02-24T14:09:06.938" v="5263"/>
          <ac:spMkLst>
            <pc:docMk/>
            <pc:sldMk cId="1046748739" sldId="268"/>
            <ac:spMk id="13" creationId="{FD5F246A-82C0-4FBE-823C-F4F30FF5F290}"/>
          </ac:spMkLst>
        </pc:spChg>
        <pc:spChg chg="add del mod ord">
          <ac:chgData name="" userId="20a115f99b2be4b6" providerId="LiveId" clId="{82875D3B-75F6-4799-AE7F-0928BF49F8D1}" dt="2021-02-24T14:10:48.201" v="5290" actId="478"/>
          <ac:spMkLst>
            <pc:docMk/>
            <pc:sldMk cId="1046748739" sldId="268"/>
            <ac:spMk id="14" creationId="{29CD9939-AE9F-4B34-B745-49085A1E812E}"/>
          </ac:spMkLst>
        </pc:spChg>
        <pc:graphicFrameChg chg="add mod modGraphic">
          <ac:chgData name="" userId="20a115f99b2be4b6" providerId="LiveId" clId="{82875D3B-75F6-4799-AE7F-0928BF49F8D1}" dt="2021-02-24T12:16:28.460" v="4828" actId="27117"/>
          <ac:graphicFrameMkLst>
            <pc:docMk/>
            <pc:sldMk cId="1046748739" sldId="268"/>
            <ac:graphicFrameMk id="6" creationId="{793D4588-2FCB-42EB-9BEC-59CD38BC404A}"/>
          </ac:graphicFrameMkLst>
        </pc:graphicFrameChg>
        <pc:graphicFrameChg chg="mod modGraphic">
          <ac:chgData name="" userId="20a115f99b2be4b6" providerId="LiveId" clId="{82875D3B-75F6-4799-AE7F-0928BF49F8D1}" dt="2021-02-24T14:15:21.311" v="5333" actId="20577"/>
          <ac:graphicFrameMkLst>
            <pc:docMk/>
            <pc:sldMk cId="1046748739" sldId="268"/>
            <ac:graphicFrameMk id="27" creationId="{58D16051-8B2B-4530-8499-C5D1E736FBFF}"/>
          </ac:graphicFrameMkLst>
        </pc:graphicFrameChg>
      </pc:sldChg>
      <pc:sldChg chg="addSp modSp add modTransition modAnim">
        <pc:chgData name="" userId="20a115f99b2be4b6" providerId="LiveId" clId="{82875D3B-75F6-4799-AE7F-0928BF49F8D1}" dt="2021-03-02T14:14:44.107" v="9242"/>
        <pc:sldMkLst>
          <pc:docMk/>
          <pc:sldMk cId="2453203718" sldId="270"/>
        </pc:sldMkLst>
        <pc:spChg chg="mod">
          <ac:chgData name="" userId="20a115f99b2be4b6" providerId="LiveId" clId="{82875D3B-75F6-4799-AE7F-0928BF49F8D1}" dt="2021-03-01T13:40:12.605" v="7982" actId="20577"/>
          <ac:spMkLst>
            <pc:docMk/>
            <pc:sldMk cId="2453203718" sldId="270"/>
            <ac:spMk id="2" creationId="{CBDD1493-AE23-4685-BF62-4596EB106FC3}"/>
          </ac:spMkLst>
        </pc:spChg>
        <pc:spChg chg="mod">
          <ac:chgData name="" userId="20a115f99b2be4b6" providerId="LiveId" clId="{82875D3B-75F6-4799-AE7F-0928BF49F8D1}" dt="2021-03-02T14:09:22.152" v="9241" actId="20577"/>
          <ac:spMkLst>
            <pc:docMk/>
            <pc:sldMk cId="2453203718" sldId="270"/>
            <ac:spMk id="3" creationId="{CE3028A8-8160-4042-A410-BDD627F35BC2}"/>
          </ac:spMkLst>
        </pc:spChg>
        <pc:picChg chg="add mod">
          <ac:chgData name="" userId="20a115f99b2be4b6" providerId="LiveId" clId="{82875D3B-75F6-4799-AE7F-0928BF49F8D1}" dt="2021-03-02T14:14:44.107" v="9242"/>
          <ac:picMkLst>
            <pc:docMk/>
            <pc:sldMk cId="2453203718" sldId="270"/>
            <ac:picMk id="5" creationId="{1EFC248B-2873-4DFF-8251-4BE345D41370}"/>
          </ac:picMkLst>
        </pc:picChg>
      </pc:sldChg>
      <pc:sldChg chg="addSp delSp modSp add modTransition delAnim modAnim">
        <pc:chgData name="" userId="20a115f99b2be4b6" providerId="LiveId" clId="{82875D3B-75F6-4799-AE7F-0928BF49F8D1}" dt="2021-03-01T14:16:03.362" v="8298" actId="20577"/>
        <pc:sldMkLst>
          <pc:docMk/>
          <pc:sldMk cId="3012040502" sldId="271"/>
        </pc:sldMkLst>
        <pc:spChg chg="mod">
          <ac:chgData name="" userId="20a115f99b2be4b6" providerId="LiveId" clId="{82875D3B-75F6-4799-AE7F-0928BF49F8D1}" dt="2021-03-01T13:19:56.423" v="7104" actId="20577"/>
          <ac:spMkLst>
            <pc:docMk/>
            <pc:sldMk cId="3012040502" sldId="271"/>
            <ac:spMk id="2" creationId="{31C05646-11AB-4D98-A0C1-17D1F4DC6004}"/>
          </ac:spMkLst>
        </pc:spChg>
        <pc:spChg chg="add mod">
          <ac:chgData name="" userId="20a115f99b2be4b6" providerId="LiveId" clId="{82875D3B-75F6-4799-AE7F-0928BF49F8D1}" dt="2021-03-01T13:21:32.768" v="7140" actId="122"/>
          <ac:spMkLst>
            <pc:docMk/>
            <pc:sldMk cId="3012040502" sldId="271"/>
            <ac:spMk id="3" creationId="{29F3797B-B7CF-4544-9635-54EA306D2177}"/>
          </ac:spMkLst>
        </pc:spChg>
        <pc:spChg chg="del">
          <ac:chgData name="" userId="20a115f99b2be4b6" providerId="LiveId" clId="{82875D3B-75F6-4799-AE7F-0928BF49F8D1}" dt="2021-02-24T13:16:13.575" v="4900" actId="478"/>
          <ac:spMkLst>
            <pc:docMk/>
            <pc:sldMk cId="3012040502" sldId="271"/>
            <ac:spMk id="3" creationId="{814A193E-8E00-4A03-A35F-30C0147D6342}"/>
          </ac:spMkLst>
        </pc:spChg>
        <pc:spChg chg="mod">
          <ac:chgData name="" userId="20a115f99b2be4b6" providerId="LiveId" clId="{82875D3B-75F6-4799-AE7F-0928BF49F8D1}" dt="2021-02-24T13:21:36.431" v="4928" actId="207"/>
          <ac:spMkLst>
            <pc:docMk/>
            <pc:sldMk cId="3012040502" sldId="271"/>
            <ac:spMk id="4" creationId="{8215CFA3-3DD8-4411-80FF-FA45129BB2AC}"/>
          </ac:spMkLst>
        </pc:spChg>
        <pc:spChg chg="add mod ord">
          <ac:chgData name="" userId="20a115f99b2be4b6" providerId="LiveId" clId="{82875D3B-75F6-4799-AE7F-0928BF49F8D1}" dt="2021-03-01T14:16:03.362" v="8298" actId="20577"/>
          <ac:spMkLst>
            <pc:docMk/>
            <pc:sldMk cId="3012040502" sldId="271"/>
            <ac:spMk id="5" creationId="{8B0C11DF-169E-4447-BCA9-88DEB356A6DB}"/>
          </ac:spMkLst>
        </pc:spChg>
        <pc:spChg chg="mod">
          <ac:chgData name="" userId="20a115f99b2be4b6" providerId="LiveId" clId="{82875D3B-75F6-4799-AE7F-0928BF49F8D1}" dt="2021-02-24T13:21:23.565" v="4926" actId="207"/>
          <ac:spMkLst>
            <pc:docMk/>
            <pc:sldMk cId="3012040502" sldId="271"/>
            <ac:spMk id="7" creationId="{AB986DDD-919B-4C1F-B20D-66994DD2E7D5}"/>
          </ac:spMkLst>
        </pc:spChg>
        <pc:spChg chg="del">
          <ac:chgData name="" userId="20a115f99b2be4b6" providerId="LiveId" clId="{82875D3B-75F6-4799-AE7F-0928BF49F8D1}" dt="2021-02-24T13:16:05.077" v="4897" actId="478"/>
          <ac:spMkLst>
            <pc:docMk/>
            <pc:sldMk cId="3012040502" sldId="271"/>
            <ac:spMk id="33" creationId="{836E6035-3E84-4007-A20C-C2E458C9B04C}"/>
          </ac:spMkLst>
        </pc:spChg>
        <pc:graphicFrameChg chg="del">
          <ac:chgData name="" userId="20a115f99b2be4b6" providerId="LiveId" clId="{82875D3B-75F6-4799-AE7F-0928BF49F8D1}" dt="2021-02-24T13:16:08.986" v="4898" actId="478"/>
          <ac:graphicFrameMkLst>
            <pc:docMk/>
            <pc:sldMk cId="3012040502" sldId="271"/>
            <ac:graphicFrameMk id="6" creationId="{793D4588-2FCB-42EB-9BEC-59CD38BC404A}"/>
          </ac:graphicFrameMkLst>
        </pc:graphicFrameChg>
        <pc:graphicFrameChg chg="del">
          <ac:chgData name="" userId="20a115f99b2be4b6" providerId="LiveId" clId="{82875D3B-75F6-4799-AE7F-0928BF49F8D1}" dt="2021-02-24T13:16:19.988" v="4901" actId="478"/>
          <ac:graphicFrameMkLst>
            <pc:docMk/>
            <pc:sldMk cId="3012040502" sldId="271"/>
            <ac:graphicFrameMk id="23" creationId="{E0235952-51BB-40B9-9336-3DF511F80267}"/>
          </ac:graphicFrameMkLst>
        </pc:graphicFrameChg>
        <pc:graphicFrameChg chg="del">
          <ac:chgData name="" userId="20a115f99b2be4b6" providerId="LiveId" clId="{82875D3B-75F6-4799-AE7F-0928BF49F8D1}" dt="2021-02-24T13:16:11.821" v="4899" actId="478"/>
          <ac:graphicFrameMkLst>
            <pc:docMk/>
            <pc:sldMk cId="3012040502" sldId="271"/>
            <ac:graphicFrameMk id="27" creationId="{58D16051-8B2B-4530-8499-C5D1E736FBFF}"/>
          </ac:graphicFrameMkLst>
        </pc:graphicFrameChg>
      </pc:sldChg>
      <pc:sldChg chg="addSp delSp modSp add modTransition modAnim">
        <pc:chgData name="" userId="20a115f99b2be4b6" providerId="LiveId" clId="{82875D3B-75F6-4799-AE7F-0928BF49F8D1}" dt="2021-03-01T13:32:39.175" v="7934"/>
        <pc:sldMkLst>
          <pc:docMk/>
          <pc:sldMk cId="4206527448" sldId="272"/>
        </pc:sldMkLst>
        <pc:spChg chg="mod or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2" creationId="{31C05646-11AB-4D98-A0C1-17D1F4DC6004}"/>
          </ac:spMkLst>
        </pc:spChg>
        <pc:spChg chg="mo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4" creationId="{8215CFA3-3DD8-4411-80FF-FA45129BB2AC}"/>
          </ac:spMkLst>
        </pc:spChg>
        <pc:spChg chg="mo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5" creationId="{A8E0617F-00B3-4CCB-B59C-8D005A945EA7}"/>
          </ac:spMkLst>
        </pc:spChg>
        <pc:spChg chg="mo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7" creationId="{AB986DDD-919B-4C1F-B20D-66994DD2E7D5}"/>
          </ac:spMkLst>
        </pc:spChg>
        <pc:spChg chg="mo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11" creationId="{A676C1F4-9D6F-4EE8-A448-82FDA12F0CD1}"/>
          </ac:spMkLst>
        </pc:spChg>
        <pc:spChg chg="add mod or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20" creationId="{483A5CF3-ADB1-402D-89F1-4B680CCDC6E4}"/>
          </ac:spMkLst>
        </pc:spChg>
        <pc:spChg chg="mod or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35" creationId="{6529C136-3CAC-4F6E-8FA6-0CE30076C900}"/>
          </ac:spMkLst>
        </pc:spChg>
        <pc:spChg chg="add mod or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37" creationId="{1D509C1C-D7DF-4AB9-B62E-1D7CCD334AC2}"/>
          </ac:spMkLst>
        </pc:spChg>
        <pc:spChg chg="mod ord">
          <ac:chgData name="" userId="20a115f99b2be4b6" providerId="LiveId" clId="{82875D3B-75F6-4799-AE7F-0928BF49F8D1}" dt="2021-03-01T13:16:24.692" v="7078" actId="20577"/>
          <ac:spMkLst>
            <pc:docMk/>
            <pc:sldMk cId="4206527448" sldId="272"/>
            <ac:spMk id="40" creationId="{AA4620D3-B3E1-476C-B85C-65883BF61825}"/>
          </ac:spMkLst>
        </pc:spChg>
        <pc:spChg chg="mod or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48" creationId="{E5F2DB4E-487A-48A8-B7AA-ECC6E78D5F4F}"/>
          </ac:spMkLst>
        </pc:spChg>
        <pc:spChg chg="add mo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51" creationId="{74D4BE8A-B905-4DD1-81C8-9C1825E223BC}"/>
          </ac:spMkLst>
        </pc:spChg>
        <pc:spChg chg="mo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53" creationId="{245DEE38-EA99-43AC-ABC9-873CD1D766A3}"/>
          </ac:spMkLst>
        </pc:spChg>
        <pc:spChg chg="mod or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55" creationId="{0C9B87C7-FCEA-47C0-9D84-D6370CD552ED}"/>
          </ac:spMkLst>
        </pc:spChg>
        <pc:spChg chg="add mo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58" creationId="{52EFB80E-E026-4628-BB5C-F2C978A947F1}"/>
          </ac:spMkLst>
        </pc:spChg>
        <pc:spChg chg="add mod">
          <ac:chgData name="" userId="20a115f99b2be4b6" providerId="LiveId" clId="{82875D3B-75F6-4799-AE7F-0928BF49F8D1}" dt="2021-03-01T13:13:08.737" v="7058"/>
          <ac:spMkLst>
            <pc:docMk/>
            <pc:sldMk cId="4206527448" sldId="272"/>
            <ac:spMk id="61" creationId="{C7129AFA-96D8-4F9B-B847-BD83127137E9}"/>
          </ac:spMkLst>
        </pc:spChg>
        <pc:spChg chg="add del">
          <ac:chgData name="" userId="20a115f99b2be4b6" providerId="LiveId" clId="{82875D3B-75F6-4799-AE7F-0928BF49F8D1}" dt="2021-03-01T12:57:44.173" v="6854"/>
          <ac:spMkLst>
            <pc:docMk/>
            <pc:sldMk cId="4206527448" sldId="272"/>
            <ac:spMk id="64" creationId="{BC10E4D7-FA9F-457E-B3F6-1E3B96D30A03}"/>
          </ac:spMkLst>
        </pc:spChg>
        <pc:grpChg chg="mod">
          <ac:chgData name="" userId="20a115f99b2be4b6" providerId="LiveId" clId="{82875D3B-75F6-4799-AE7F-0928BF49F8D1}" dt="2021-03-01T13:13:08.737" v="7058"/>
          <ac:grpSpMkLst>
            <pc:docMk/>
            <pc:sldMk cId="4206527448" sldId="272"/>
            <ac:grpSpMk id="1" creationId="{00000000-0000-0000-0000-000000000000}"/>
          </ac:grpSpMkLst>
        </pc:grpChg>
        <pc:grpChg chg="add mod">
          <ac:chgData name="" userId="20a115f99b2be4b6" providerId="LiveId" clId="{82875D3B-75F6-4799-AE7F-0928BF49F8D1}" dt="2021-03-01T10:49:09.930" v="5802" actId="164"/>
          <ac:grpSpMkLst>
            <pc:docMk/>
            <pc:sldMk cId="4206527448" sldId="272"/>
            <ac:grpSpMk id="13" creationId="{89AFAD2D-BE00-48C3-A8A8-5C2C4E0400F7}"/>
          </ac:grpSpMkLst>
        </pc:grpChg>
        <pc:picChg chg="add mod">
          <ac:chgData name="" userId="20a115f99b2be4b6" providerId="LiveId" clId="{82875D3B-75F6-4799-AE7F-0928BF49F8D1}" dt="2021-03-01T13:13:08.737" v="7058"/>
          <ac:picMkLst>
            <pc:docMk/>
            <pc:sldMk cId="4206527448" sldId="272"/>
            <ac:picMk id="6" creationId="{B032F049-F793-4EA0-9CAB-E29ED4365B14}"/>
          </ac:picMkLst>
        </pc:picChg>
        <pc:picChg chg="mod">
          <ac:chgData name="" userId="20a115f99b2be4b6" providerId="LiveId" clId="{82875D3B-75F6-4799-AE7F-0928BF49F8D1}" dt="2021-03-01T13:13:08.737" v="7058"/>
          <ac:picMkLst>
            <pc:docMk/>
            <pc:sldMk cId="4206527448" sldId="272"/>
            <ac:picMk id="8" creationId="{32B7FF14-74F1-43BB-86C0-2275C2F2752A}"/>
          </ac:picMkLst>
        </pc:picChg>
        <pc:picChg chg="add mod ord modCrop">
          <ac:chgData name="" userId="20a115f99b2be4b6" providerId="LiveId" clId="{82875D3B-75F6-4799-AE7F-0928BF49F8D1}" dt="2021-03-01T13:13:08.737" v="7058"/>
          <ac:picMkLst>
            <pc:docMk/>
            <pc:sldMk cId="4206527448" sldId="272"/>
            <ac:picMk id="12" creationId="{1BBD5648-EB14-4644-BDBE-855DCAEF9A44}"/>
          </ac:picMkLst>
        </pc:picChg>
        <pc:cxnChg chg="mo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10" creationId="{BE9CF278-DEFE-421E-BF50-16F243F5BC22}"/>
          </ac:cxnSpMkLst>
        </pc:cxnChg>
        <pc:cxnChg chg="mo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33" creationId="{B0EC2B36-1DFF-41C2-A7F9-954A5ABBD5FE}"/>
          </ac:cxnSpMkLst>
        </pc:cxnChg>
        <pc:cxnChg chg="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36" creationId="{565B1343-D052-4BB8-B0D6-912D529E52BD}"/>
          </ac:cxnSpMkLst>
        </pc:cxnChg>
        <pc:cxnChg chg="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38" creationId="{5D45C40B-939C-4908-ABC6-8C00D72E79DB}"/>
          </ac:cxnSpMkLst>
        </pc:cxnChg>
        <pc:cxnChg chg="add 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39" creationId="{344702A8-E44F-49B6-BD60-55F1851D761C}"/>
          </ac:cxnSpMkLst>
        </pc:cxnChg>
        <pc:cxnChg chg="add 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41" creationId="{8CFE8446-8727-4614-8616-2A64CA1D5B62}"/>
          </ac:cxnSpMkLst>
        </pc:cxnChg>
        <pc:cxnChg chg="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42" creationId="{4A1DCE2C-F439-4D38-9E07-61DF22960B36}"/>
          </ac:cxnSpMkLst>
        </pc:cxnChg>
        <pc:cxnChg chg="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44" creationId="{6E223216-8117-4993-A032-E0C9566F7546}"/>
          </ac:cxnSpMkLst>
        </pc:cxnChg>
        <pc:cxnChg chg="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45" creationId="{579B626B-B0A6-4195-90CE-CDDE8CBF10AB}"/>
          </ac:cxnSpMkLst>
        </pc:cxnChg>
        <pc:cxnChg chg="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46" creationId="{9A42B351-819C-47D0-9081-2E168CF85A9D}"/>
          </ac:cxnSpMkLst>
        </pc:cxnChg>
        <pc:cxnChg chg="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47" creationId="{53471D24-064C-46AA-9E13-D4C316FC5191}"/>
          </ac:cxnSpMkLst>
        </pc:cxnChg>
        <pc:cxnChg chg="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49" creationId="{DE950378-6723-402A-902C-ABDB1C40D77D}"/>
          </ac:cxnSpMkLst>
        </pc:cxnChg>
        <pc:cxnChg chg="add mo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50" creationId="{E7F66058-F715-4A63-BD7A-117E2EFC5A2D}"/>
          </ac:cxnSpMkLst>
        </pc:cxnChg>
        <pc:cxnChg chg="add mo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52" creationId="{9C3F69B6-EB99-44D6-8437-409C97939F6E}"/>
          </ac:cxnSpMkLst>
        </pc:cxnChg>
        <pc:cxnChg chg="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54" creationId="{4618DE98-71A8-40D8-8354-9ED5B33F9049}"/>
          </ac:cxnSpMkLst>
        </pc:cxnChg>
        <pc:cxnChg chg="mod or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56" creationId="{763131BA-DB4A-45BD-8DF2-D381593DFD16}"/>
          </ac:cxnSpMkLst>
        </pc:cxnChg>
        <pc:cxnChg chg="add mo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57" creationId="{7107FCF7-40DE-4AEB-892C-2F8E16CF8A5B}"/>
          </ac:cxnSpMkLst>
        </pc:cxnChg>
        <pc:cxnChg chg="add mo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59" creationId="{49B4F8F0-C386-4BC9-A047-02F56462C41D}"/>
          </ac:cxnSpMkLst>
        </pc:cxnChg>
        <pc:cxnChg chg="add mo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60" creationId="{5A9E87FF-849C-4E92-8611-4C184F4746E6}"/>
          </ac:cxnSpMkLst>
        </pc:cxnChg>
        <pc:cxnChg chg="add mod">
          <ac:chgData name="" userId="20a115f99b2be4b6" providerId="LiveId" clId="{82875D3B-75F6-4799-AE7F-0928BF49F8D1}" dt="2021-03-01T13:13:08.737" v="7058"/>
          <ac:cxnSpMkLst>
            <pc:docMk/>
            <pc:sldMk cId="4206527448" sldId="272"/>
            <ac:cxnSpMk id="62" creationId="{C7EA4FA9-DCF8-4FC4-8CAE-464EEF933A18}"/>
          </ac:cxnSpMkLst>
        </pc:cxnChg>
        <pc:cxnChg chg="add del">
          <ac:chgData name="" userId="20a115f99b2be4b6" providerId="LiveId" clId="{82875D3B-75F6-4799-AE7F-0928BF49F8D1}" dt="2021-03-01T12:57:44.173" v="6854"/>
          <ac:cxnSpMkLst>
            <pc:docMk/>
            <pc:sldMk cId="4206527448" sldId="272"/>
            <ac:cxnSpMk id="63" creationId="{363D5A12-AEB8-4784-909F-73C4285BEF52}"/>
          </ac:cxnSpMkLst>
        </pc:cxnChg>
        <pc:cxnChg chg="add del">
          <ac:chgData name="" userId="20a115f99b2be4b6" providerId="LiveId" clId="{82875D3B-75F6-4799-AE7F-0928BF49F8D1}" dt="2021-03-01T12:57:44.173" v="6854"/>
          <ac:cxnSpMkLst>
            <pc:docMk/>
            <pc:sldMk cId="4206527448" sldId="272"/>
            <ac:cxnSpMk id="65" creationId="{B5D76C10-4965-43B4-95D3-D55F3575802F}"/>
          </ac:cxnSpMkLst>
        </pc:cxnChg>
      </pc:sldChg>
      <pc:sldChg chg="modSp add ord modTransition">
        <pc:chgData name="" userId="20a115f99b2be4b6" providerId="LiveId" clId="{82875D3B-75F6-4799-AE7F-0928BF49F8D1}" dt="2021-03-01T13:32:07.131" v="7930"/>
        <pc:sldMkLst>
          <pc:docMk/>
          <pc:sldMk cId="1171150418" sldId="273"/>
        </pc:sldMkLst>
        <pc:spChg chg="mod">
          <ac:chgData name="" userId="20a115f99b2be4b6" providerId="LiveId" clId="{82875D3B-75F6-4799-AE7F-0928BF49F8D1}" dt="2021-02-24T14:31:04.192" v="5407" actId="20577"/>
          <ac:spMkLst>
            <pc:docMk/>
            <pc:sldMk cId="1171150418" sldId="273"/>
            <ac:spMk id="2" creationId="{46BB9AEE-CB54-42CC-8E6D-2ACAF7691B73}"/>
          </ac:spMkLst>
        </pc:spChg>
        <pc:spChg chg="mod">
          <ac:chgData name="" userId="20a115f99b2be4b6" providerId="LiveId" clId="{82875D3B-75F6-4799-AE7F-0928BF49F8D1}" dt="2021-02-24T14:32:15.996" v="5495" actId="20577"/>
          <ac:spMkLst>
            <pc:docMk/>
            <pc:sldMk cId="1171150418" sldId="273"/>
            <ac:spMk id="3" creationId="{65D34B4D-B374-4C72-823D-DE6FA013FC35}"/>
          </ac:spMkLst>
        </pc:spChg>
      </pc:sldChg>
      <pc:sldChg chg="addSp delSp modSp add del delAnim modAnim">
        <pc:chgData name="" userId="20a115f99b2be4b6" providerId="LiveId" clId="{82875D3B-75F6-4799-AE7F-0928BF49F8D1}" dt="2021-03-02T14:37:07.678" v="9946"/>
        <pc:sldMkLst>
          <pc:docMk/>
          <pc:sldMk cId="1130642919" sldId="274"/>
        </pc:sldMkLst>
        <pc:spChg chg="mod">
          <ac:chgData name="" userId="20a115f99b2be4b6" providerId="LiveId" clId="{82875D3B-75F6-4799-AE7F-0928BF49F8D1}" dt="2021-03-01T14:20:38.640" v="8407" actId="20577"/>
          <ac:spMkLst>
            <pc:docMk/>
            <pc:sldMk cId="1130642919" sldId="274"/>
            <ac:spMk id="2" creationId="{CBDD1493-AE23-4685-BF62-4596EB106FC3}"/>
          </ac:spMkLst>
        </pc:spChg>
        <pc:spChg chg="mod">
          <ac:chgData name="" userId="20a115f99b2be4b6" providerId="LiveId" clId="{82875D3B-75F6-4799-AE7F-0928BF49F8D1}" dt="2021-03-02T14:21:59.266" v="9550" actId="20577"/>
          <ac:spMkLst>
            <pc:docMk/>
            <pc:sldMk cId="1130642919" sldId="274"/>
            <ac:spMk id="3" creationId="{CE3028A8-8160-4042-A410-BDD627F35BC2}"/>
          </ac:spMkLst>
        </pc:spChg>
        <pc:spChg chg="add del mod">
          <ac:chgData name="" userId="20a115f99b2be4b6" providerId="LiveId" clId="{82875D3B-75F6-4799-AE7F-0928BF49F8D1}" dt="2021-03-02T14:05:15.510" v="9113" actId="478"/>
          <ac:spMkLst>
            <pc:docMk/>
            <pc:sldMk cId="1130642919" sldId="274"/>
            <ac:spMk id="7" creationId="{76F9E00C-AF6C-45DD-BEC7-EF63101AABEA}"/>
          </ac:spMkLst>
        </pc:spChg>
        <pc:spChg chg="add del">
          <ac:chgData name="" userId="20a115f99b2be4b6" providerId="LiveId" clId="{82875D3B-75F6-4799-AE7F-0928BF49F8D1}" dt="2021-03-02T14:03:41.174" v="9099"/>
          <ac:spMkLst>
            <pc:docMk/>
            <pc:sldMk cId="1130642919" sldId="274"/>
            <ac:spMk id="8" creationId="{25092B83-4727-4E24-B945-5DF2A7E21703}"/>
          </ac:spMkLst>
        </pc:spChg>
        <pc:spChg chg="add del">
          <ac:chgData name="" userId="20a115f99b2be4b6" providerId="LiveId" clId="{82875D3B-75F6-4799-AE7F-0928BF49F8D1}" dt="2021-03-02T14:04:12.531" v="9101"/>
          <ac:spMkLst>
            <pc:docMk/>
            <pc:sldMk cId="1130642919" sldId="274"/>
            <ac:spMk id="9" creationId="{1323A5F2-764E-46F6-B3C2-1395598E8DAB}"/>
          </ac:spMkLst>
        </pc:spChg>
        <pc:spChg chg="add del">
          <ac:chgData name="" userId="20a115f99b2be4b6" providerId="LiveId" clId="{82875D3B-75F6-4799-AE7F-0928BF49F8D1}" dt="2021-03-02T14:04:20.232" v="9104"/>
          <ac:spMkLst>
            <pc:docMk/>
            <pc:sldMk cId="1130642919" sldId="274"/>
            <ac:spMk id="10" creationId="{1FF42285-4F04-441B-A79C-39E7FE393E28}"/>
          </ac:spMkLst>
        </pc:spChg>
        <pc:spChg chg="add del">
          <ac:chgData name="" userId="20a115f99b2be4b6" providerId="LiveId" clId="{82875D3B-75F6-4799-AE7F-0928BF49F8D1}" dt="2021-03-02T14:04:39.644" v="9106"/>
          <ac:spMkLst>
            <pc:docMk/>
            <pc:sldMk cId="1130642919" sldId="274"/>
            <ac:spMk id="11" creationId="{E9EE19BB-2B8B-4F0C-8B15-E64667FCEADA}"/>
          </ac:spMkLst>
        </pc:spChg>
        <pc:spChg chg="add mod">
          <ac:chgData name="" userId="20a115f99b2be4b6" providerId="LiveId" clId="{82875D3B-75F6-4799-AE7F-0928BF49F8D1}" dt="2021-03-02T14:37:07.678" v="9946"/>
          <ac:spMkLst>
            <pc:docMk/>
            <pc:sldMk cId="1130642919" sldId="274"/>
            <ac:spMk id="12" creationId="{7EEFCDE9-7B32-4033-89A6-CDF16BAC52DE}"/>
          </ac:spMkLst>
        </pc:spChg>
        <pc:picChg chg="del">
          <ac:chgData name="" userId="20a115f99b2be4b6" providerId="LiveId" clId="{82875D3B-75F6-4799-AE7F-0928BF49F8D1}" dt="2021-03-01T14:19:14.680" v="8374" actId="478"/>
          <ac:picMkLst>
            <pc:docMk/>
            <pc:sldMk cId="1130642919" sldId="274"/>
            <ac:picMk id="5" creationId="{1EFC248B-2873-4DFF-8251-4BE345D41370}"/>
          </ac:picMkLst>
        </pc:picChg>
        <pc:picChg chg="add del mod">
          <ac:chgData name="" userId="20a115f99b2be4b6" providerId="LiveId" clId="{82875D3B-75F6-4799-AE7F-0928BF49F8D1}" dt="2021-03-02T13:45:57.385" v="8904" actId="478"/>
          <ac:picMkLst>
            <pc:docMk/>
            <pc:sldMk cId="1130642919" sldId="274"/>
            <ac:picMk id="6" creationId="{3A7C01F8-B0CE-4445-A0F9-2C3C89932E9C}"/>
          </ac:picMkLst>
        </pc:picChg>
      </pc:sldChg>
      <pc:sldChg chg="addSp delSp modSp add delAnim modAnim">
        <pc:chgData name="" userId="20a115f99b2be4b6" providerId="LiveId" clId="{82875D3B-75F6-4799-AE7F-0928BF49F8D1}" dt="2021-03-02T15:21:30.261" v="10979"/>
        <pc:sldMkLst>
          <pc:docMk/>
          <pc:sldMk cId="2186451974" sldId="275"/>
        </pc:sldMkLst>
        <pc:spChg chg="mod">
          <ac:chgData name="" userId="20a115f99b2be4b6" providerId="LiveId" clId="{82875D3B-75F6-4799-AE7F-0928BF49F8D1}" dt="2021-03-02T14:22:45.350" v="9556" actId="20577"/>
          <ac:spMkLst>
            <pc:docMk/>
            <pc:sldMk cId="2186451974" sldId="275"/>
            <ac:spMk id="2" creationId="{CBDD1493-AE23-4685-BF62-4596EB106FC3}"/>
          </ac:spMkLst>
        </pc:spChg>
        <pc:spChg chg="mod">
          <ac:chgData name="" userId="20a115f99b2be4b6" providerId="LiveId" clId="{82875D3B-75F6-4799-AE7F-0928BF49F8D1}" dt="2021-03-02T14:23:12.428" v="9570" actId="20577"/>
          <ac:spMkLst>
            <pc:docMk/>
            <pc:sldMk cId="2186451974" sldId="275"/>
            <ac:spMk id="3" creationId="{CE3028A8-8160-4042-A410-BDD627F35BC2}"/>
          </ac:spMkLst>
        </pc:spChg>
        <pc:spChg chg="add del">
          <ac:chgData name="" userId="20a115f99b2be4b6" providerId="LiveId" clId="{82875D3B-75F6-4799-AE7F-0928BF49F8D1}" dt="2021-03-02T14:34:55.514" v="9573"/>
          <ac:spMkLst>
            <pc:docMk/>
            <pc:sldMk cId="2186451974" sldId="275"/>
            <ac:spMk id="4" creationId="{E491D76D-207A-41B7-8131-D8D0787C2497}"/>
          </ac:spMkLst>
        </pc:spChg>
        <pc:spChg chg="add del mod">
          <ac:chgData name="" userId="20a115f99b2be4b6" providerId="LiveId" clId="{82875D3B-75F6-4799-AE7F-0928BF49F8D1}" dt="2021-03-02T14:35:19.335" v="9578"/>
          <ac:spMkLst>
            <pc:docMk/>
            <pc:sldMk cId="2186451974" sldId="275"/>
            <ac:spMk id="5" creationId="{32CC1A1D-A21A-436D-BA82-3398F282DBCD}"/>
          </ac:spMkLst>
        </pc:spChg>
        <pc:spChg chg="add mod">
          <ac:chgData name="" userId="20a115f99b2be4b6" providerId="LiveId" clId="{82875D3B-75F6-4799-AE7F-0928BF49F8D1}" dt="2021-03-02T15:21:30.261" v="10979"/>
          <ac:spMkLst>
            <pc:docMk/>
            <pc:sldMk cId="2186451974" sldId="275"/>
            <ac:spMk id="6" creationId="{7BF8AD4A-CB01-438D-BB1B-F577655998E0}"/>
          </ac:spMkLst>
        </pc:spChg>
        <pc:spChg chg="del mod">
          <ac:chgData name="" userId="20a115f99b2be4b6" providerId="LiveId" clId="{82875D3B-75F6-4799-AE7F-0928BF49F8D1}" dt="2021-03-02T14:35:01.576" v="9574" actId="478"/>
          <ac:spMkLst>
            <pc:docMk/>
            <pc:sldMk cId="2186451974" sldId="275"/>
            <ac:spMk id="12" creationId="{7EEFCDE9-7B32-4033-89A6-CDF16BAC52DE}"/>
          </ac:spMkLst>
        </pc:spChg>
      </pc:sldChg>
      <pc:sldChg chg="addSp delSp modSp add ord">
        <pc:chgData name="" userId="20a115f99b2be4b6" providerId="LiveId" clId="{82875D3B-75F6-4799-AE7F-0928BF49F8D1}" dt="2021-03-02T16:02:20.668" v="11651"/>
        <pc:sldMkLst>
          <pc:docMk/>
          <pc:sldMk cId="3830954841" sldId="276"/>
        </pc:sldMkLst>
        <pc:spChg chg="mod">
          <ac:chgData name="" userId="20a115f99b2be4b6" providerId="LiveId" clId="{82875D3B-75F6-4799-AE7F-0928BF49F8D1}" dt="2021-03-02T15:07:39.612" v="10306" actId="20577"/>
          <ac:spMkLst>
            <pc:docMk/>
            <pc:sldMk cId="3830954841" sldId="276"/>
            <ac:spMk id="2" creationId="{0A765414-B266-4060-A369-CEFDE0F8781B}"/>
          </ac:spMkLst>
        </pc:spChg>
        <pc:spChg chg="mod">
          <ac:chgData name="" userId="20a115f99b2be4b6" providerId="LiveId" clId="{82875D3B-75F6-4799-AE7F-0928BF49F8D1}" dt="2021-03-02T15:11:52.315" v="10540" actId="5793"/>
          <ac:spMkLst>
            <pc:docMk/>
            <pc:sldMk cId="3830954841" sldId="276"/>
            <ac:spMk id="3" creationId="{D493B415-5B33-4716-ABD4-F186F05CECBE}"/>
          </ac:spMkLst>
        </pc:spChg>
        <pc:graphicFrameChg chg="add del">
          <ac:chgData name="" userId="20a115f99b2be4b6" providerId="LiveId" clId="{82875D3B-75F6-4799-AE7F-0928BF49F8D1}" dt="2021-03-02T15:02:49.083" v="10140"/>
          <ac:graphicFrameMkLst>
            <pc:docMk/>
            <pc:sldMk cId="3830954841" sldId="276"/>
            <ac:graphicFrameMk id="4" creationId="{F668E6D3-3E58-43D5-AAA6-7CC5998700AD}"/>
          </ac:graphicFrameMkLst>
        </pc:graphicFrameChg>
        <pc:graphicFrameChg chg="add mod modGraphic">
          <ac:chgData name="" userId="20a115f99b2be4b6" providerId="LiveId" clId="{82875D3B-75F6-4799-AE7F-0928BF49F8D1}" dt="2021-03-02T16:02:20.668" v="11651"/>
          <ac:graphicFrameMkLst>
            <pc:docMk/>
            <pc:sldMk cId="3830954841" sldId="276"/>
            <ac:graphicFrameMk id="5" creationId="{72B6584F-0D42-4E0D-BDAA-42AF4F5F3A85}"/>
          </ac:graphicFrameMkLst>
        </pc:graphicFrameChg>
      </pc:sldChg>
      <pc:sldChg chg="modSp add">
        <pc:chgData name="" userId="20a115f99b2be4b6" providerId="LiveId" clId="{82875D3B-75F6-4799-AE7F-0928BF49F8D1}" dt="2021-03-02T16:02:32.228" v="11654" actId="6549"/>
        <pc:sldMkLst>
          <pc:docMk/>
          <pc:sldMk cId="2820898" sldId="277"/>
        </pc:sldMkLst>
        <pc:spChg chg="mod">
          <ac:chgData name="" userId="20a115f99b2be4b6" providerId="LiveId" clId="{82875D3B-75F6-4799-AE7F-0928BF49F8D1}" dt="2021-03-02T15:15:02.892" v="10610" actId="20577"/>
          <ac:spMkLst>
            <pc:docMk/>
            <pc:sldMk cId="2820898" sldId="277"/>
            <ac:spMk id="2" creationId="{0CEDB5F0-4110-4709-94D5-ED8A382BE7B7}"/>
          </ac:spMkLst>
        </pc:spChg>
        <pc:spChg chg="mod">
          <ac:chgData name="" userId="20a115f99b2be4b6" providerId="LiveId" clId="{82875D3B-75F6-4799-AE7F-0928BF49F8D1}" dt="2021-03-02T16:02:32.228" v="11654" actId="6549"/>
          <ac:spMkLst>
            <pc:docMk/>
            <pc:sldMk cId="2820898" sldId="277"/>
            <ac:spMk id="3" creationId="{9391B876-66C8-4228-9ADB-5A2BF934F6B0}"/>
          </ac:spMkLst>
        </pc:spChg>
      </pc:sldChg>
      <pc:sldChg chg="addSp delSp modSp add">
        <pc:chgData name="" userId="20a115f99b2be4b6" providerId="LiveId" clId="{82875D3B-75F6-4799-AE7F-0928BF49F8D1}" dt="2021-03-02T16:04:56.280" v="11842" actId="255"/>
        <pc:sldMkLst>
          <pc:docMk/>
          <pc:sldMk cId="1772706095" sldId="278"/>
        </pc:sldMkLst>
        <pc:spChg chg="mod">
          <ac:chgData name="" userId="20a115f99b2be4b6" providerId="LiveId" clId="{82875D3B-75F6-4799-AE7F-0928BF49F8D1}" dt="2021-03-02T15:27:25.661" v="11002" actId="20577"/>
          <ac:spMkLst>
            <pc:docMk/>
            <pc:sldMk cId="1772706095" sldId="278"/>
            <ac:spMk id="2" creationId="{3F863B87-59CB-4ADF-B8D7-A17E28D0DB68}"/>
          </ac:spMkLst>
        </pc:spChg>
        <pc:spChg chg="add del mod">
          <ac:chgData name="" userId="20a115f99b2be4b6" providerId="LiveId" clId="{82875D3B-75F6-4799-AE7F-0928BF49F8D1}" dt="2021-03-02T15:29:10.446" v="11015"/>
          <ac:spMkLst>
            <pc:docMk/>
            <pc:sldMk cId="1772706095" sldId="278"/>
            <ac:spMk id="3" creationId="{12ADE265-3416-4FF4-AB05-33876588D99C}"/>
          </ac:spMkLst>
        </pc:spChg>
        <pc:spChg chg="add del">
          <ac:chgData name="" userId="20a115f99b2be4b6" providerId="LiveId" clId="{82875D3B-75F6-4799-AE7F-0928BF49F8D1}" dt="2021-03-02T15:27:29.735" v="11004"/>
          <ac:spMkLst>
            <pc:docMk/>
            <pc:sldMk cId="1772706095" sldId="278"/>
            <ac:spMk id="4" creationId="{F511A36F-3A87-4999-9AC2-CFAAFD66F7B1}"/>
          </ac:spMkLst>
        </pc:spChg>
        <pc:spChg chg="add del mod">
          <ac:chgData name="" userId="20a115f99b2be4b6" providerId="LiveId" clId="{82875D3B-75F6-4799-AE7F-0928BF49F8D1}" dt="2021-03-02T15:31:33.086" v="11038" actId="3680"/>
          <ac:spMkLst>
            <pc:docMk/>
            <pc:sldMk cId="1772706095" sldId="278"/>
            <ac:spMk id="8" creationId="{4861243D-9B81-4C45-8370-0B2B262CB891}"/>
          </ac:spMkLst>
        </pc:spChg>
        <pc:graphicFrameChg chg="add del mod modGraphic">
          <ac:chgData name="" userId="20a115f99b2be4b6" providerId="LiveId" clId="{82875D3B-75F6-4799-AE7F-0928BF49F8D1}" dt="2021-03-02T15:28:28.148" v="11014"/>
          <ac:graphicFrameMkLst>
            <pc:docMk/>
            <pc:sldMk cId="1772706095" sldId="278"/>
            <ac:graphicFrameMk id="5" creationId="{1CC0B19E-6F38-4360-9AD2-860B9E9804BF}"/>
          </ac:graphicFrameMkLst>
        </pc:graphicFrameChg>
        <pc:graphicFrameChg chg="add del mod modGraphic">
          <ac:chgData name="" userId="20a115f99b2be4b6" providerId="LiveId" clId="{82875D3B-75F6-4799-AE7F-0928BF49F8D1}" dt="2021-03-02T15:31:28.416" v="11037" actId="478"/>
          <ac:graphicFrameMkLst>
            <pc:docMk/>
            <pc:sldMk cId="1772706095" sldId="278"/>
            <ac:graphicFrameMk id="6" creationId="{1670B6EF-ED90-4F29-AA01-7EB9C47D08AC}"/>
          </ac:graphicFrameMkLst>
        </pc:graphicFrameChg>
        <pc:graphicFrameChg chg="add mod modGraphic">
          <ac:chgData name="" userId="20a115f99b2be4b6" providerId="LiveId" clId="{82875D3B-75F6-4799-AE7F-0928BF49F8D1}" dt="2021-03-02T16:04:56.280" v="11842" actId="255"/>
          <ac:graphicFrameMkLst>
            <pc:docMk/>
            <pc:sldMk cId="1772706095" sldId="278"/>
            <ac:graphicFrameMk id="9" creationId="{5F8D6D54-7864-439E-9ADF-40BC2FD4CE24}"/>
          </ac:graphicFrameMkLst>
        </pc:graphicFrameChg>
      </pc:sldChg>
      <pc:sldChg chg="modSp add">
        <pc:chgData name="" userId="20a115f99b2be4b6" providerId="LiveId" clId="{82875D3B-75F6-4799-AE7F-0928BF49F8D1}" dt="2021-03-02T15:35:46.505" v="11089" actId="27636"/>
        <pc:sldMkLst>
          <pc:docMk/>
          <pc:sldMk cId="1922336013" sldId="280"/>
        </pc:sldMkLst>
        <pc:spChg chg="mod">
          <ac:chgData name="" userId="20a115f99b2be4b6" providerId="LiveId" clId="{82875D3B-75F6-4799-AE7F-0928BF49F8D1}" dt="2021-03-02T15:34:19.257" v="11067" actId="20577"/>
          <ac:spMkLst>
            <pc:docMk/>
            <pc:sldMk cId="1922336013" sldId="280"/>
            <ac:spMk id="2" creationId="{409BC823-2923-41CF-89F3-DFD672231711}"/>
          </ac:spMkLst>
        </pc:spChg>
        <pc:spChg chg="mod">
          <ac:chgData name="" userId="20a115f99b2be4b6" providerId="LiveId" clId="{82875D3B-75F6-4799-AE7F-0928BF49F8D1}" dt="2021-03-02T15:35:46.505" v="11089" actId="27636"/>
          <ac:spMkLst>
            <pc:docMk/>
            <pc:sldMk cId="1922336013" sldId="280"/>
            <ac:spMk id="3" creationId="{92096065-23F8-4BB5-BAEE-B4CB815CC33B}"/>
          </ac:spMkLst>
        </pc:spChg>
      </pc:sldChg>
      <pc:sldChg chg="addSp delSp modSp add">
        <pc:chgData name="" userId="20a115f99b2be4b6" providerId="LiveId" clId="{82875D3B-75F6-4799-AE7F-0928BF49F8D1}" dt="2021-03-02T15:56:25.012" v="11585" actId="20577"/>
        <pc:sldMkLst>
          <pc:docMk/>
          <pc:sldMk cId="2342916871" sldId="281"/>
        </pc:sldMkLst>
        <pc:spChg chg="mod">
          <ac:chgData name="" userId="20a115f99b2be4b6" providerId="LiveId" clId="{82875D3B-75F6-4799-AE7F-0928BF49F8D1}" dt="2021-03-02T15:56:25.012" v="11585" actId="20577"/>
          <ac:spMkLst>
            <pc:docMk/>
            <pc:sldMk cId="2342916871" sldId="281"/>
            <ac:spMk id="2" creationId="{409BC823-2923-41CF-89F3-DFD672231711}"/>
          </ac:spMkLst>
        </pc:spChg>
        <pc:spChg chg="mod">
          <ac:chgData name="" userId="20a115f99b2be4b6" providerId="LiveId" clId="{82875D3B-75F6-4799-AE7F-0928BF49F8D1}" dt="2021-03-02T15:39:51.421" v="11189" actId="20577"/>
          <ac:spMkLst>
            <pc:docMk/>
            <pc:sldMk cId="2342916871" sldId="281"/>
            <ac:spMk id="3" creationId="{92096065-23F8-4BB5-BAEE-B4CB815CC33B}"/>
          </ac:spMkLst>
        </pc:spChg>
        <pc:spChg chg="add del">
          <ac:chgData name="" userId="20a115f99b2be4b6" providerId="LiveId" clId="{82875D3B-75F6-4799-AE7F-0928BF49F8D1}" dt="2021-03-02T15:39:16.813" v="11171"/>
          <ac:spMkLst>
            <pc:docMk/>
            <pc:sldMk cId="2342916871" sldId="281"/>
            <ac:spMk id="4" creationId="{FACAA498-523F-43CB-9ED1-4B2EA05A51B9}"/>
          </ac:spMkLst>
        </pc:spChg>
      </pc:sldChg>
      <pc:sldChg chg="addSp delSp modSp add">
        <pc:chgData name="" userId="20a115f99b2be4b6" providerId="LiveId" clId="{82875D3B-75F6-4799-AE7F-0928BF49F8D1}" dt="2021-03-02T15:56:07.293" v="11542" actId="20577"/>
        <pc:sldMkLst>
          <pc:docMk/>
          <pc:sldMk cId="637484918" sldId="282"/>
        </pc:sldMkLst>
        <pc:spChg chg="mod">
          <ac:chgData name="" userId="20a115f99b2be4b6" providerId="LiveId" clId="{82875D3B-75F6-4799-AE7F-0928BF49F8D1}" dt="2021-03-02T15:56:07.293" v="11542" actId="20577"/>
          <ac:spMkLst>
            <pc:docMk/>
            <pc:sldMk cId="637484918" sldId="282"/>
            <ac:spMk id="2" creationId="{F5DC95A8-5221-4230-88B5-52B3D0BB43E5}"/>
          </ac:spMkLst>
        </pc:spChg>
        <pc:spChg chg="mod">
          <ac:chgData name="" userId="20a115f99b2be4b6" providerId="LiveId" clId="{82875D3B-75F6-4799-AE7F-0928BF49F8D1}" dt="2021-03-02T15:46:14.073" v="11325" actId="6549"/>
          <ac:spMkLst>
            <pc:docMk/>
            <pc:sldMk cId="637484918" sldId="282"/>
            <ac:spMk id="3" creationId="{755E0667-E829-4A02-ACA1-C8E1B1CA2234}"/>
          </ac:spMkLst>
        </pc:spChg>
        <pc:spChg chg="add del mod">
          <ac:chgData name="" userId="20a115f99b2be4b6" providerId="LiveId" clId="{82875D3B-75F6-4799-AE7F-0928BF49F8D1}" dt="2021-03-02T15:41:56.299" v="11249"/>
          <ac:spMkLst>
            <pc:docMk/>
            <pc:sldMk cId="637484918" sldId="282"/>
            <ac:spMk id="4" creationId="{2B2F235E-3413-42F7-B662-5768AB65C62D}"/>
          </ac:spMkLst>
        </pc:spChg>
        <pc:spChg chg="add del mod">
          <ac:chgData name="" userId="20a115f99b2be4b6" providerId="LiveId" clId="{82875D3B-75F6-4799-AE7F-0928BF49F8D1}" dt="2021-03-02T15:42:15.373" v="11254"/>
          <ac:spMkLst>
            <pc:docMk/>
            <pc:sldMk cId="637484918" sldId="282"/>
            <ac:spMk id="5" creationId="{D8821C27-7028-489A-85FE-B8D5F42C4A35}"/>
          </ac:spMkLst>
        </pc:spChg>
        <pc:spChg chg="add mod">
          <ac:chgData name="" userId="20a115f99b2be4b6" providerId="LiveId" clId="{82875D3B-75F6-4799-AE7F-0928BF49F8D1}" dt="2021-03-02T15:46:10.601" v="11324" actId="1076"/>
          <ac:spMkLst>
            <pc:docMk/>
            <pc:sldMk cId="637484918" sldId="282"/>
            <ac:spMk id="6" creationId="{2B21E8D7-4140-451C-AA85-EC3E7F36ED27}"/>
          </ac:spMkLst>
        </pc:spChg>
        <pc:spChg chg="add del">
          <ac:chgData name="" userId="20a115f99b2be4b6" providerId="LiveId" clId="{82875D3B-75F6-4799-AE7F-0928BF49F8D1}" dt="2021-03-02T15:43:32.483" v="11311"/>
          <ac:spMkLst>
            <pc:docMk/>
            <pc:sldMk cId="637484918" sldId="282"/>
            <ac:spMk id="7" creationId="{C74E76F4-1218-4786-83EC-081AE6145D01}"/>
          </ac:spMkLst>
        </pc:spChg>
        <pc:spChg chg="add del">
          <ac:chgData name="" userId="20a115f99b2be4b6" providerId="LiveId" clId="{82875D3B-75F6-4799-AE7F-0928BF49F8D1}" dt="2021-03-02T15:43:36.542" v="11313"/>
          <ac:spMkLst>
            <pc:docMk/>
            <pc:sldMk cId="637484918" sldId="282"/>
            <ac:spMk id="8" creationId="{7E911364-320E-412B-915A-40D7602B209F}"/>
          </ac:spMkLst>
        </pc:spChg>
        <pc:spChg chg="add mod">
          <ac:chgData name="" userId="20a115f99b2be4b6" providerId="LiveId" clId="{82875D3B-75F6-4799-AE7F-0928BF49F8D1}" dt="2021-03-02T15:46:20.191" v="11326" actId="1076"/>
          <ac:spMkLst>
            <pc:docMk/>
            <pc:sldMk cId="637484918" sldId="282"/>
            <ac:spMk id="9" creationId="{919F5A2B-6E70-4BF9-BC42-AFB36B8EF266}"/>
          </ac:spMkLst>
        </pc:spChg>
      </pc:sldChg>
      <pc:sldChg chg="modSp add">
        <pc:chgData name="" userId="20a115f99b2be4b6" providerId="LiveId" clId="{82875D3B-75F6-4799-AE7F-0928BF49F8D1}" dt="2021-03-02T15:49:56.437" v="11423" actId="20577"/>
        <pc:sldMkLst>
          <pc:docMk/>
          <pc:sldMk cId="2565296400" sldId="283"/>
        </pc:sldMkLst>
        <pc:spChg chg="mod">
          <ac:chgData name="" userId="20a115f99b2be4b6" providerId="LiveId" clId="{82875D3B-75F6-4799-AE7F-0928BF49F8D1}" dt="2021-03-02T15:48:44.268" v="11404" actId="20577"/>
          <ac:spMkLst>
            <pc:docMk/>
            <pc:sldMk cId="2565296400" sldId="283"/>
            <ac:spMk id="2" creationId="{6E4EA1F6-15B8-4578-BE63-12DE9E3C7FB8}"/>
          </ac:spMkLst>
        </pc:spChg>
        <pc:spChg chg="mod">
          <ac:chgData name="" userId="20a115f99b2be4b6" providerId="LiveId" clId="{82875D3B-75F6-4799-AE7F-0928BF49F8D1}" dt="2021-03-02T15:49:56.437" v="11423" actId="20577"/>
          <ac:spMkLst>
            <pc:docMk/>
            <pc:sldMk cId="2565296400" sldId="283"/>
            <ac:spMk id="3" creationId="{BA17C6AF-1221-498B-B6A5-EFA1F0B39B1B}"/>
          </ac:spMkLst>
        </pc:spChg>
      </pc:sldChg>
      <pc:sldChg chg="modSp add">
        <pc:chgData name="" userId="20a115f99b2be4b6" providerId="LiveId" clId="{82875D3B-75F6-4799-AE7F-0928BF49F8D1}" dt="2021-03-02T15:53:35.765" v="11504"/>
        <pc:sldMkLst>
          <pc:docMk/>
          <pc:sldMk cId="3776512930" sldId="284"/>
        </pc:sldMkLst>
        <pc:spChg chg="mod">
          <ac:chgData name="" userId="20a115f99b2be4b6" providerId="LiveId" clId="{82875D3B-75F6-4799-AE7F-0928BF49F8D1}" dt="2021-03-02T15:51:19.869" v="11463" actId="20577"/>
          <ac:spMkLst>
            <pc:docMk/>
            <pc:sldMk cId="3776512930" sldId="284"/>
            <ac:spMk id="2" creationId="{6DEDDE42-87B7-4582-B19B-5161293A269E}"/>
          </ac:spMkLst>
        </pc:spChg>
        <pc:spChg chg="mod">
          <ac:chgData name="" userId="20a115f99b2be4b6" providerId="LiveId" clId="{82875D3B-75F6-4799-AE7F-0928BF49F8D1}" dt="2021-03-02T15:53:35.765" v="11504"/>
          <ac:spMkLst>
            <pc:docMk/>
            <pc:sldMk cId="3776512930" sldId="284"/>
            <ac:spMk id="3" creationId="{E19787E7-122E-4283-9C9C-2D84644D6D1D}"/>
          </ac:spMkLst>
        </pc:spChg>
      </pc:sldChg>
      <pc:sldChg chg="modSp add">
        <pc:chgData name="" userId="20a115f99b2be4b6" providerId="LiveId" clId="{82875D3B-75F6-4799-AE7F-0928BF49F8D1}" dt="2021-03-03T10:46:35.684" v="14531" actId="27636"/>
        <pc:sldMkLst>
          <pc:docMk/>
          <pc:sldMk cId="88806656" sldId="285"/>
        </pc:sldMkLst>
        <pc:spChg chg="mod">
          <ac:chgData name="" userId="20a115f99b2be4b6" providerId="LiveId" clId="{82875D3B-75F6-4799-AE7F-0928BF49F8D1}" dt="2021-03-02T15:57:32.421" v="11614" actId="20577"/>
          <ac:spMkLst>
            <pc:docMk/>
            <pc:sldMk cId="88806656" sldId="285"/>
            <ac:spMk id="2" creationId="{E2300958-050B-47A0-A277-93816B27FAA4}"/>
          </ac:spMkLst>
        </pc:spChg>
        <pc:spChg chg="mod">
          <ac:chgData name="" userId="20a115f99b2be4b6" providerId="LiveId" clId="{82875D3B-75F6-4799-AE7F-0928BF49F8D1}" dt="2021-03-03T10:46:35.684" v="14531" actId="27636"/>
          <ac:spMkLst>
            <pc:docMk/>
            <pc:sldMk cId="88806656" sldId="285"/>
            <ac:spMk id="3" creationId="{F603E8AC-2433-46BB-AED5-BFD89C4AD4CD}"/>
          </ac:spMkLst>
        </pc:spChg>
      </pc:sldChg>
      <pc:sldChg chg="addSp delSp modSp add addAnim delAnim modAnim">
        <pc:chgData name="" userId="20a115f99b2be4b6" providerId="LiveId" clId="{82875D3B-75F6-4799-AE7F-0928BF49F8D1}" dt="2021-03-03T10:47:19.269" v="14545" actId="1076"/>
        <pc:sldMkLst>
          <pc:docMk/>
          <pc:sldMk cId="2906893484" sldId="286"/>
        </pc:sldMkLst>
        <pc:spChg chg="mo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2" creationId="{0A6CCAC0-593A-4952-B031-8049E7500192}"/>
          </ac:spMkLst>
        </pc:spChg>
        <pc:spChg chg="mod or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3" creationId="{341AC73B-F95A-4E51-B262-FEEC1A14E71A}"/>
          </ac:spMkLst>
        </pc:spChg>
        <pc:spChg chg="add mod or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5" creationId="{C252E4F0-E2B5-4F5B-8ABF-CA36E03EE7F6}"/>
          </ac:spMkLst>
        </pc:spChg>
        <pc:spChg chg="add mod or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6" creationId="{AB3F6666-AF16-4C2F-B535-3F28E9486068}"/>
          </ac:spMkLst>
        </pc:spChg>
        <pc:spChg chg="add mo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7" creationId="{04A5E801-E821-480D-AE82-15C454787D5D}"/>
          </ac:spMkLst>
        </pc:spChg>
        <pc:spChg chg="add mo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10" creationId="{4A86D22E-EAD6-4972-BAF6-8CF32259266A}"/>
          </ac:spMkLst>
        </pc:spChg>
        <pc:spChg chg="add del mod">
          <ac:chgData name="" userId="20a115f99b2be4b6" providerId="LiveId" clId="{82875D3B-75F6-4799-AE7F-0928BF49F8D1}" dt="2021-03-03T08:53:55.273" v="12125" actId="767"/>
          <ac:spMkLst>
            <pc:docMk/>
            <pc:sldMk cId="2906893484" sldId="286"/>
            <ac:spMk id="11" creationId="{C2B5ECA6-DBDC-4FF0-9200-850E4BC16E3C}"/>
          </ac:spMkLst>
        </pc:spChg>
        <pc:spChg chg="add del">
          <ac:chgData name="" userId="20a115f99b2be4b6" providerId="LiveId" clId="{82875D3B-75F6-4799-AE7F-0928BF49F8D1}" dt="2021-03-03T08:53:43.771" v="12124"/>
          <ac:spMkLst>
            <pc:docMk/>
            <pc:sldMk cId="2906893484" sldId="286"/>
            <ac:spMk id="12" creationId="{E62CAE4F-682B-4EE5-B78A-C34D367B6CFC}"/>
          </ac:spMkLst>
        </pc:spChg>
        <pc:spChg chg="add mod or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13" creationId="{1D0036F8-911B-479C-8AF0-2CADD2786BAC}"/>
          </ac:spMkLst>
        </pc:spChg>
        <pc:spChg chg="add del mod">
          <ac:chgData name="" userId="20a115f99b2be4b6" providerId="LiveId" clId="{82875D3B-75F6-4799-AE7F-0928BF49F8D1}" dt="2021-03-03T08:56:41.238" v="12130" actId="478"/>
          <ac:spMkLst>
            <pc:docMk/>
            <pc:sldMk cId="2906893484" sldId="286"/>
            <ac:spMk id="14" creationId="{5B771540-937E-4ADC-97DC-18B15597EB53}"/>
          </ac:spMkLst>
        </pc:spChg>
        <pc:spChg chg="add mod or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19" creationId="{66EF023F-7F7D-492F-8307-8123538CEF91}"/>
          </ac:spMkLst>
        </pc:spChg>
        <pc:spChg chg="add del mod">
          <ac:chgData name="" userId="20a115f99b2be4b6" providerId="LiveId" clId="{82875D3B-75F6-4799-AE7F-0928BF49F8D1}" dt="2021-03-03T09:01:16.363" v="12252"/>
          <ac:spMkLst>
            <pc:docMk/>
            <pc:sldMk cId="2906893484" sldId="286"/>
            <ac:spMk id="20" creationId="{D3453671-0534-42A3-8696-4AF008A85DC2}"/>
          </ac:spMkLst>
        </pc:spChg>
        <pc:spChg chg="add mo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23" creationId="{9C449E1F-B5D9-452F-A3D8-12E23594A4C1}"/>
          </ac:spMkLst>
        </pc:spChg>
        <pc:spChg chg="add del mod">
          <ac:chgData name="" userId="20a115f99b2be4b6" providerId="LiveId" clId="{82875D3B-75F6-4799-AE7F-0928BF49F8D1}" dt="2021-03-03T09:33:44.495" v="13065" actId="478"/>
          <ac:spMkLst>
            <pc:docMk/>
            <pc:sldMk cId="2906893484" sldId="286"/>
            <ac:spMk id="24" creationId="{FBD35F67-27F0-4061-A353-BF74B05883CB}"/>
          </ac:spMkLst>
        </pc:spChg>
        <pc:spChg chg="add del">
          <ac:chgData name="" userId="20a115f99b2be4b6" providerId="LiveId" clId="{82875D3B-75F6-4799-AE7F-0928BF49F8D1}" dt="2021-03-03T09:25:23.068" v="12947"/>
          <ac:spMkLst>
            <pc:docMk/>
            <pc:sldMk cId="2906893484" sldId="286"/>
            <ac:spMk id="25" creationId="{99AB5D5A-8203-4E34-8EA8-B5FE87F281ED}"/>
          </ac:spMkLst>
        </pc:spChg>
        <pc:spChg chg="add mo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26" creationId="{9C1CBDFA-5264-483E-880A-8A86DC331F6A}"/>
          </ac:spMkLst>
        </pc:spChg>
        <pc:spChg chg="add mo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27" creationId="{2622F715-15A7-43A3-B2A9-AFE5CA78B9BA}"/>
          </ac:spMkLst>
        </pc:spChg>
        <pc:spChg chg="add mo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29" creationId="{85755E20-1BBC-4EB4-B11A-D4C25CF0A021}"/>
          </ac:spMkLst>
        </pc:spChg>
        <pc:spChg chg="add del">
          <ac:chgData name="" userId="20a115f99b2be4b6" providerId="LiveId" clId="{82875D3B-75F6-4799-AE7F-0928BF49F8D1}" dt="2021-03-03T09:43:40.832" v="13171"/>
          <ac:spMkLst>
            <pc:docMk/>
            <pc:sldMk cId="2906893484" sldId="286"/>
            <ac:spMk id="31" creationId="{C3DDF21F-7D55-41AE-807D-81E6436BD4AB}"/>
          </ac:spMkLst>
        </pc:spChg>
        <pc:spChg chg="add mod">
          <ac:chgData name="" userId="20a115f99b2be4b6" providerId="LiveId" clId="{82875D3B-75F6-4799-AE7F-0928BF49F8D1}" dt="2021-03-03T10:47:19.269" v="14545" actId="1076"/>
          <ac:spMkLst>
            <pc:docMk/>
            <pc:sldMk cId="2906893484" sldId="286"/>
            <ac:spMk id="32" creationId="{0B98791E-55BA-4EEC-BB78-CF3A77981D42}"/>
          </ac:spMkLst>
        </pc:spChg>
        <pc:spChg chg="add mo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33" creationId="{EBBEB14F-A0B8-4D69-B821-F25C9E4C86C9}"/>
          </ac:spMkLst>
        </pc:spChg>
        <pc:spChg chg="add mo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38" creationId="{8F267605-77A5-4099-B3FA-7406084535B0}"/>
          </ac:spMkLst>
        </pc:spChg>
        <pc:spChg chg="add mod">
          <ac:chgData name="" userId="20a115f99b2be4b6" providerId="LiveId" clId="{82875D3B-75F6-4799-AE7F-0928BF49F8D1}" dt="2021-03-03T10:14:38.816" v="13969"/>
          <ac:spMkLst>
            <pc:docMk/>
            <pc:sldMk cId="2906893484" sldId="286"/>
            <ac:spMk id="39" creationId="{8F0B9679-D5CE-4480-B708-5B2D6D3848F4}"/>
          </ac:spMkLst>
        </pc:spChg>
        <pc:grpChg chg="mod">
          <ac:chgData name="" userId="20a115f99b2be4b6" providerId="LiveId" clId="{82875D3B-75F6-4799-AE7F-0928BF49F8D1}" dt="2021-03-03T10:14:38.816" v="13969"/>
          <ac:grpSpMkLst>
            <pc:docMk/>
            <pc:sldMk cId="2906893484" sldId="286"/>
            <ac:grpSpMk id="1" creationId="{00000000-0000-0000-0000-000000000000}"/>
          </ac:grpSpMkLst>
        </pc:grpChg>
        <pc:picChg chg="add mod ord">
          <ac:chgData name="" userId="20a115f99b2be4b6" providerId="LiveId" clId="{82875D3B-75F6-4799-AE7F-0928BF49F8D1}" dt="2021-03-03T10:14:38.816" v="13969"/>
          <ac:picMkLst>
            <pc:docMk/>
            <pc:sldMk cId="2906893484" sldId="286"/>
            <ac:picMk id="4" creationId="{1F267E9D-ACEE-4B8C-91B2-7E99DE3FB830}"/>
          </ac:picMkLst>
        </pc:picChg>
        <pc:picChg chg="add mod ord">
          <ac:chgData name="" userId="20a115f99b2be4b6" providerId="LiveId" clId="{82875D3B-75F6-4799-AE7F-0928BF49F8D1}" dt="2021-03-03T10:14:38.816" v="13969"/>
          <ac:picMkLst>
            <pc:docMk/>
            <pc:sldMk cId="2906893484" sldId="286"/>
            <ac:picMk id="21" creationId="{E5019E07-6CE0-41D1-BDF8-49136F27559A}"/>
          </ac:picMkLst>
        </pc:picChg>
        <pc:cxnChg chg="add del mod ord">
          <ac:chgData name="" userId="20a115f99b2be4b6" providerId="LiveId" clId="{82875D3B-75F6-4799-AE7F-0928BF49F8D1}" dt="2021-03-03T10:14:38.816" v="13969"/>
          <ac:cxnSpMkLst>
            <pc:docMk/>
            <pc:sldMk cId="2906893484" sldId="286"/>
            <ac:cxnSpMk id="8" creationId="{E521095D-FD64-466D-A8BE-909270D12C23}"/>
          </ac:cxnSpMkLst>
        </pc:cxnChg>
        <pc:cxnChg chg="add mod ord">
          <ac:chgData name="" userId="20a115f99b2be4b6" providerId="LiveId" clId="{82875D3B-75F6-4799-AE7F-0928BF49F8D1}" dt="2021-03-03T10:14:38.816" v="13969"/>
          <ac:cxnSpMkLst>
            <pc:docMk/>
            <pc:sldMk cId="2906893484" sldId="286"/>
            <ac:cxnSpMk id="15" creationId="{8B446128-1283-4EA8-8E90-0C7E74350489}"/>
          </ac:cxnSpMkLst>
        </pc:cxnChg>
        <pc:cxnChg chg="add mod ord">
          <ac:chgData name="" userId="20a115f99b2be4b6" providerId="LiveId" clId="{82875D3B-75F6-4799-AE7F-0928BF49F8D1}" dt="2021-03-03T10:14:38.816" v="13969"/>
          <ac:cxnSpMkLst>
            <pc:docMk/>
            <pc:sldMk cId="2906893484" sldId="286"/>
            <ac:cxnSpMk id="18" creationId="{4888B3EA-659B-40B5-85D7-6EA4F77212F7}"/>
          </ac:cxnSpMkLst>
        </pc:cxnChg>
        <pc:cxnChg chg="add mod">
          <ac:chgData name="" userId="20a115f99b2be4b6" providerId="LiveId" clId="{82875D3B-75F6-4799-AE7F-0928BF49F8D1}" dt="2021-03-03T10:14:38.816" v="13969"/>
          <ac:cxnSpMkLst>
            <pc:docMk/>
            <pc:sldMk cId="2906893484" sldId="286"/>
            <ac:cxnSpMk id="22" creationId="{56E8B386-F3A2-44FD-A746-C9571EBD6F71}"/>
          </ac:cxnSpMkLst>
        </pc:cxnChg>
        <pc:cxnChg chg="add mod">
          <ac:chgData name="" userId="20a115f99b2be4b6" providerId="LiveId" clId="{82875D3B-75F6-4799-AE7F-0928BF49F8D1}" dt="2021-03-03T10:14:38.816" v="13969"/>
          <ac:cxnSpMkLst>
            <pc:docMk/>
            <pc:sldMk cId="2906893484" sldId="286"/>
            <ac:cxnSpMk id="28" creationId="{D9871890-98E6-4CBC-8678-42A2C0C60C74}"/>
          </ac:cxnSpMkLst>
        </pc:cxnChg>
        <pc:cxnChg chg="add del">
          <ac:chgData name="" userId="20a115f99b2be4b6" providerId="LiveId" clId="{82875D3B-75F6-4799-AE7F-0928BF49F8D1}" dt="2021-03-03T09:43:40.832" v="13171"/>
          <ac:cxnSpMkLst>
            <pc:docMk/>
            <pc:sldMk cId="2906893484" sldId="286"/>
            <ac:cxnSpMk id="30" creationId="{322DDC0D-95F0-42FE-AB4D-A9A7E0934779}"/>
          </ac:cxnSpMkLst>
        </pc:cxnChg>
        <pc:cxnChg chg="add mod">
          <ac:chgData name="" userId="20a115f99b2be4b6" providerId="LiveId" clId="{82875D3B-75F6-4799-AE7F-0928BF49F8D1}" dt="2021-03-03T10:14:38.816" v="13969"/>
          <ac:cxnSpMkLst>
            <pc:docMk/>
            <pc:sldMk cId="2906893484" sldId="286"/>
            <ac:cxnSpMk id="37" creationId="{5D386B9F-7A87-4125-8652-7D9E734FB43E}"/>
          </ac:cxnSpMkLst>
        </pc:cxnChg>
      </pc:sldChg>
      <pc:sldChg chg="addSp delSp modSp add">
        <pc:chgData name="" userId="20a115f99b2be4b6" providerId="LiveId" clId="{82875D3B-75F6-4799-AE7F-0928BF49F8D1}" dt="2021-03-03T10:18:08.872" v="14176" actId="20577"/>
        <pc:sldMkLst>
          <pc:docMk/>
          <pc:sldMk cId="2008829624" sldId="287"/>
        </pc:sldMkLst>
        <pc:spChg chg="mod">
          <ac:chgData name="" userId="20a115f99b2be4b6" providerId="LiveId" clId="{82875D3B-75F6-4799-AE7F-0928BF49F8D1}" dt="2021-03-03T10:15:51.742" v="13971"/>
          <ac:spMkLst>
            <pc:docMk/>
            <pc:sldMk cId="2008829624" sldId="287"/>
            <ac:spMk id="2" creationId="{AD6D3500-C107-4CD7-9CED-B44678171694}"/>
          </ac:spMkLst>
        </pc:spChg>
        <pc:spChg chg="mod">
          <ac:chgData name="" userId="20a115f99b2be4b6" providerId="LiveId" clId="{82875D3B-75F6-4799-AE7F-0928BF49F8D1}" dt="2021-03-03T10:18:08.872" v="14176" actId="20577"/>
          <ac:spMkLst>
            <pc:docMk/>
            <pc:sldMk cId="2008829624" sldId="287"/>
            <ac:spMk id="3" creationId="{1E95AEF4-F856-4A22-B312-60077A6B640F}"/>
          </ac:spMkLst>
        </pc:spChg>
        <pc:spChg chg="add del">
          <ac:chgData name="" userId="20a115f99b2be4b6" providerId="LiveId" clId="{82875D3B-75F6-4799-AE7F-0928BF49F8D1}" dt="2021-03-03T10:17:04.777" v="14132"/>
          <ac:spMkLst>
            <pc:docMk/>
            <pc:sldMk cId="2008829624" sldId="287"/>
            <ac:spMk id="4" creationId="{253FCE5C-FF70-4AAC-9DBE-0E93565151D1}"/>
          </ac:spMkLst>
        </pc:spChg>
      </pc:sldChg>
      <pc:sldChg chg="modSp add">
        <pc:chgData name="" userId="20a115f99b2be4b6" providerId="LiveId" clId="{82875D3B-75F6-4799-AE7F-0928BF49F8D1}" dt="2021-03-03T10:53:27.563" v="14826" actId="6549"/>
        <pc:sldMkLst>
          <pc:docMk/>
          <pc:sldMk cId="2075594994" sldId="288"/>
        </pc:sldMkLst>
        <pc:spChg chg="mod">
          <ac:chgData name="" userId="20a115f99b2be4b6" providerId="LiveId" clId="{82875D3B-75F6-4799-AE7F-0928BF49F8D1}" dt="2021-03-03T10:53:27.563" v="14826" actId="6549"/>
          <ac:spMkLst>
            <pc:docMk/>
            <pc:sldMk cId="2075594994" sldId="288"/>
            <ac:spMk id="2" creationId="{332D6C36-370E-4FCE-83B6-FABB3ED36194}"/>
          </ac:spMkLst>
        </pc:spChg>
        <pc:spChg chg="mod">
          <ac:chgData name="" userId="20a115f99b2be4b6" providerId="LiveId" clId="{82875D3B-75F6-4799-AE7F-0928BF49F8D1}" dt="2021-03-03T10:52:26.989" v="14823" actId="20577"/>
          <ac:spMkLst>
            <pc:docMk/>
            <pc:sldMk cId="2075594994" sldId="288"/>
            <ac:spMk id="3" creationId="{C677D07B-FFAB-4DF6-A97E-9DBBE885B553}"/>
          </ac:spMkLst>
        </pc:spChg>
      </pc:sldChg>
    </pc:docChg>
  </pc:docChgLst>
  <pc:docChgLst>
    <pc:chgData userId="20a115f99b2be4b6" providerId="LiveId" clId="{DCCADD17-1AA7-497B-97FB-FB794412BF94}"/>
  </pc:docChgLst>
  <pc:docChgLst>
    <pc:chgData userId="20a115f99b2be4b6" providerId="LiveId" clId="{2BDB8BCC-D32E-4496-8439-73F1291D9729}"/>
    <pc:docChg chg="modSld">
      <pc:chgData name="" userId="20a115f99b2be4b6" providerId="LiveId" clId="{2BDB8BCC-D32E-4496-8439-73F1291D9729}" dt="2021-03-18T14:40:05.198" v="7"/>
      <pc:docMkLst>
        <pc:docMk/>
      </pc:docMkLst>
      <pc:sldChg chg="modTransition">
        <pc:chgData name="" userId="20a115f99b2be4b6" providerId="LiveId" clId="{2BDB8BCC-D32E-4496-8439-73F1291D9729}" dt="2021-03-18T14:40:01.211" v="6"/>
        <pc:sldMkLst>
          <pc:docMk/>
          <pc:sldMk cId="2008829624" sldId="287"/>
        </pc:sldMkLst>
      </pc:sldChg>
      <pc:sldChg chg="modTransition">
        <pc:chgData name="" userId="20a115f99b2be4b6" providerId="LiveId" clId="{2BDB8BCC-D32E-4496-8439-73F1291D9729}" dt="2021-03-18T14:40:05.198" v="7"/>
        <pc:sldMkLst>
          <pc:docMk/>
          <pc:sldMk cId="3565003180" sldId="292"/>
        </pc:sldMkLst>
      </pc:sldChg>
      <pc:sldChg chg="modSp">
        <pc:chgData name="" userId="20a115f99b2be4b6" providerId="LiveId" clId="{2BDB8BCC-D32E-4496-8439-73F1291D9729}" dt="2021-03-18T14:39:43.290" v="5" actId="20577"/>
        <pc:sldMkLst>
          <pc:docMk/>
          <pc:sldMk cId="1358585796" sldId="293"/>
        </pc:sldMkLst>
        <pc:spChg chg="mod">
          <ac:chgData name="" userId="20a115f99b2be4b6" providerId="LiveId" clId="{2BDB8BCC-D32E-4496-8439-73F1291D9729}" dt="2021-03-18T14:39:43.290" v="5" actId="20577"/>
          <ac:spMkLst>
            <pc:docMk/>
            <pc:sldMk cId="1358585796" sldId="293"/>
            <ac:spMk id="3" creationId="{79D591A9-45B9-4FD6-B20E-151EEF69D44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4AD5-AD19-4F94-A88F-F57E98B2C2D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</dgm:pt>
    <dgm:pt modelId="{0AB44CEF-ED1A-4BD6-8754-0284DA731DCA}" type="pres">
      <dgm:prSet presAssocID="{B0D04AD5-AD19-4F94-A88F-F57E98B2C2D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1D661A0-5888-4EEB-BF39-C639F3E84E39}" type="presOf" srcId="{B0D04AD5-AD19-4F94-A88F-F57E98B2C2D0}" destId="{0AB44CEF-ED1A-4BD6-8754-0284DA731DCA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5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18.3.2021.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Registracijom se definiraju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Klijentske vjerodajnice (</a:t>
            </a:r>
            <a:r>
              <a:rPr lang="hr-HR" dirty="0" err="1"/>
              <a:t>client</a:t>
            </a:r>
            <a:r>
              <a:rPr lang="hr-HR" dirty="0"/>
              <a:t> ID i </a:t>
            </a:r>
            <a:r>
              <a:rPr lang="hr-HR" dirty="0" err="1"/>
              <a:t>secret</a:t>
            </a:r>
            <a:r>
              <a:rPr lang="hr-HR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URI na koji će se vratiti autentikacijski odgovor (</a:t>
            </a:r>
            <a:r>
              <a:rPr lang="hr-HR" dirty="0" err="1"/>
              <a:t>redirect</a:t>
            </a:r>
            <a:r>
              <a:rPr lang="hr-HR" dirty="0"/>
              <a:t> URI)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Tip klijenta (povjerljiv ili javan) - klijenti kao što su </a:t>
            </a:r>
            <a:r>
              <a:rPr lang="hr-HR" dirty="0" err="1"/>
              <a:t>JavaScript</a:t>
            </a:r>
            <a:r>
              <a:rPr lang="hr-HR" dirty="0"/>
              <a:t> aplikacije ili </a:t>
            </a:r>
            <a:r>
              <a:rPr lang="hr-HR" dirty="0" err="1"/>
              <a:t>nativne</a:t>
            </a:r>
            <a:r>
              <a:rPr lang="hr-HR" dirty="0"/>
              <a:t> aplikacije su javni klijenti jer se smatra da se iz takvih aplikacija mogu 'izvući' klijentske vjerodajnice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Opsezi i tvrdnje (</a:t>
            </a:r>
            <a:r>
              <a:rPr lang="hr-HR" dirty="0" err="1"/>
              <a:t>scopes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claims</a:t>
            </a:r>
            <a:r>
              <a:rPr lang="hr-HR" dirty="0"/>
              <a:t>) - koncept opsega je preuzet iz protokola OAuth2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Na </a:t>
            </a:r>
            <a:r>
              <a:rPr lang="hr-HR" dirty="0" err="1"/>
              <a:t>nativnim</a:t>
            </a:r>
            <a:r>
              <a:rPr lang="hr-HR" dirty="0"/>
              <a:t> aplikacijama koristi se privatna URI shema registrirana na razini OS-a, pa pristup takvom URI-u otvara samu aplikaciju: https://tools.ietf.org/html/rfc8252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917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URI vs URL https://www.w3.org/TR/uri-clarification/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02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Definira 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 err="1"/>
              <a:t>kty</a:t>
            </a:r>
            <a:r>
              <a:rPr lang="hr-HR" dirty="0"/>
              <a:t> - tip ključa 'RSA'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n - </a:t>
            </a:r>
            <a:r>
              <a:rPr lang="hr-HR" dirty="0" err="1"/>
              <a:t>modulo</a:t>
            </a:r>
            <a:r>
              <a:rPr lang="hr-HR" dirty="0"/>
              <a:t> vrijednost javnog ključa (Base64Url </a:t>
            </a:r>
            <a:r>
              <a:rPr lang="hr-HR" dirty="0" err="1"/>
              <a:t>encoded</a:t>
            </a:r>
            <a:r>
              <a:rPr lang="hr-HR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e - eksponent javnog ključa (Base64Url </a:t>
            </a:r>
            <a:r>
              <a:rPr lang="hr-HR" dirty="0" err="1"/>
              <a:t>encoded</a:t>
            </a:r>
            <a:r>
              <a:rPr lang="hr-HR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 err="1"/>
              <a:t>kid</a:t>
            </a:r>
            <a:r>
              <a:rPr lang="hr-HR" dirty="0"/>
              <a:t> - ID ključa (bit će dostupan i u zaglavlju ID </a:t>
            </a:r>
            <a:r>
              <a:rPr lang="hr-HR" dirty="0" err="1"/>
              <a:t>tokena</a:t>
            </a:r>
            <a:r>
              <a:rPr lang="hr-HR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 err="1"/>
              <a:t>sig</a:t>
            </a:r>
            <a:r>
              <a:rPr lang="hr-HR" dirty="0"/>
              <a:t> - namjena korištenja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 err="1"/>
              <a:t>alg</a:t>
            </a:r>
            <a:r>
              <a:rPr lang="hr-HR" dirty="0"/>
              <a:t> - algoritam RSA SHA256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981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Dostupni opsezi su navedeni u OP </a:t>
            </a:r>
            <a:r>
              <a:rPr lang="hr-HR" dirty="0" err="1"/>
              <a:t>metapodacima</a:t>
            </a:r>
            <a:r>
              <a:rPr lang="hr-HR" dirty="0"/>
              <a:t>.</a:t>
            </a:r>
          </a:p>
          <a:p>
            <a:r>
              <a:rPr lang="hr-HR" dirty="0"/>
              <a:t>Potrebni opsezi se definiraju prilikom registracije klijenta.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217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Opseg '</a:t>
            </a:r>
            <a:r>
              <a:rPr lang="hr-HR" dirty="0" err="1"/>
              <a:t>openid</a:t>
            </a:r>
            <a:r>
              <a:rPr lang="hr-HR" dirty="0"/>
              <a:t>' je specifičan u tome što ne definira tvrdnje, nego definira isporuku ID </a:t>
            </a:r>
            <a:r>
              <a:rPr lang="hr-HR" dirty="0" err="1"/>
              <a:t>tokena</a:t>
            </a:r>
            <a:r>
              <a:rPr lang="hr-HR" dirty="0"/>
              <a:t> (o njemu u sljedećim slajdovima).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Tvrdnja je informacija o </a:t>
            </a:r>
            <a:r>
              <a:rPr lang="hr-HR" dirty="0" err="1"/>
              <a:t>autentikacijskom</a:t>
            </a:r>
            <a:r>
              <a:rPr lang="hr-HR" dirty="0"/>
              <a:t> događaju ili o korisniku.</a:t>
            </a:r>
          </a:p>
          <a:p>
            <a:r>
              <a:rPr lang="hr-HR" dirty="0"/>
              <a:t>Standardni opsezi i tvrdnje su oni koji su definirani specifikacijom. AAI@EduHr </a:t>
            </a:r>
            <a:r>
              <a:rPr lang="hr-HR" dirty="0" err="1"/>
              <a:t>mapira</a:t>
            </a:r>
            <a:r>
              <a:rPr lang="hr-HR" dirty="0"/>
              <a:t> određene standardne tvrdnje na AAI@EduHr korisničke atribute, ali ne sve (tipično zbog drugačijeg formata ili jednostavno zbog nepostojanja podatka).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633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Specifikacija predviđa definiranje prilagođenih tj. </a:t>
            </a:r>
            <a:r>
              <a:rPr lang="hr-HR" dirty="0" err="1"/>
              <a:t>custom</a:t>
            </a:r>
            <a:r>
              <a:rPr lang="hr-HR" dirty="0"/>
              <a:t> opsega i tvrdnji, što je AAI@EduHr iskoristio za kreiranje svojih opsega.</a:t>
            </a:r>
          </a:p>
          <a:p>
            <a:r>
              <a:rPr lang="hr-HR" dirty="0"/>
              <a:t>Napravljeno zbog potrebe da se omogući isporuka svih korisničkih atributa iz AAI@EduHr </a:t>
            </a:r>
            <a:r>
              <a:rPr lang="hr-HR" dirty="0" err="1"/>
              <a:t>hrEduPerson</a:t>
            </a:r>
            <a:r>
              <a:rPr lang="hr-HR" dirty="0"/>
              <a:t> sheme.</a:t>
            </a:r>
          </a:p>
          <a:p>
            <a:r>
              <a:rPr lang="hr-HR" dirty="0"/>
              <a:t>AAI@EduHr opseg ima isti naziv kao i tvrdnja koju predstavlja, a tvrdnja ima isti naziv kao AAI@EduHr korisnički atribut definiran u AAI@EduHr shemi korisničkih atributa.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64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134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Kako doći do JSON-a?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razdijeliti </a:t>
            </a:r>
            <a:r>
              <a:rPr lang="hr-HR" dirty="0" err="1"/>
              <a:t>token</a:t>
            </a:r>
            <a:r>
              <a:rPr lang="hr-HR" dirty="0"/>
              <a:t> na tri dijela po točki (na </a:t>
            </a:r>
            <a:r>
              <a:rPr lang="hr-HR" dirty="0" err="1"/>
              <a:t>stringove</a:t>
            </a:r>
            <a:r>
              <a:rPr lang="hr-HR" dirty="0"/>
              <a:t> zaglavlja, </a:t>
            </a:r>
            <a:r>
              <a:rPr lang="hr-HR" dirty="0" err="1"/>
              <a:t>payload</a:t>
            </a:r>
            <a:r>
              <a:rPr lang="hr-HR" dirty="0"/>
              <a:t>-a i potpisa)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napraviti Base64 URL </a:t>
            </a:r>
            <a:r>
              <a:rPr lang="hr-HR" dirty="0" err="1"/>
              <a:t>decode</a:t>
            </a:r>
            <a:r>
              <a:rPr lang="hr-HR" dirty="0"/>
              <a:t> </a:t>
            </a:r>
            <a:r>
              <a:rPr lang="hr-HR" dirty="0" err="1"/>
              <a:t>stringova</a:t>
            </a:r>
            <a:r>
              <a:rPr lang="hr-HR" dirty="0"/>
              <a:t> zaglavlja i </a:t>
            </a:r>
            <a:r>
              <a:rPr lang="hr-HR" dirty="0" err="1"/>
              <a:t>payload</a:t>
            </a:r>
            <a:r>
              <a:rPr lang="hr-HR" dirty="0"/>
              <a:t>-a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provjeriti potpis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348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Kako doći do ID </a:t>
            </a:r>
            <a:r>
              <a:rPr lang="hr-HR" dirty="0" err="1"/>
              <a:t>tokena</a:t>
            </a:r>
            <a:r>
              <a:rPr lang="hr-HR" dirty="0"/>
              <a:t>… </a:t>
            </a:r>
          </a:p>
          <a:p>
            <a:r>
              <a:rPr lang="hr-HR" dirty="0"/>
              <a:t>Tijek se odnosi na različit način slanja različito oblikovanih HTTP zahtjeva i odgovora.</a:t>
            </a:r>
          </a:p>
          <a:p>
            <a:r>
              <a:rPr lang="hr-HR" dirty="0"/>
              <a:t>Standardni OIDC implicitni tijek (još) nije implementiran (u tom tijeku se ID </a:t>
            </a:r>
            <a:r>
              <a:rPr lang="hr-HR" dirty="0" err="1"/>
              <a:t>token</a:t>
            </a:r>
            <a:r>
              <a:rPr lang="hr-HR" dirty="0"/>
              <a:t> isporučuje u URL-u, slično kao i </a:t>
            </a:r>
            <a:r>
              <a:rPr lang="hr-HR" dirty="0" err="1"/>
              <a:t>access</a:t>
            </a:r>
            <a:r>
              <a:rPr lang="hr-HR" dirty="0"/>
              <a:t> </a:t>
            </a:r>
            <a:r>
              <a:rPr lang="hr-HR" dirty="0" err="1"/>
              <a:t>token</a:t>
            </a:r>
            <a:r>
              <a:rPr lang="hr-HR" dirty="0"/>
              <a:t> u OAuth2 implicitnom tijeku). Možda će biti implementiran (ako se ukaže potreba za tim).</a:t>
            </a:r>
          </a:p>
          <a:p>
            <a:r>
              <a:rPr lang="hr-HR" dirty="0"/>
              <a:t>OIDC hibridni tijek nije i vjerojatno neće biti implementiran (rijetko se koristi).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950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Bitno za shvatiti: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autorizacijski kod se prenosi u prednjem kanalu, dakle u web </a:t>
            </a:r>
            <a:r>
              <a:rPr lang="hr-HR" dirty="0" err="1"/>
              <a:t>pregleniku</a:t>
            </a:r>
            <a:r>
              <a:rPr lang="hr-HR" dirty="0"/>
              <a:t>, u URL-u samog zahtjeva prilikom preusmjeravanja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ID </a:t>
            </a:r>
            <a:r>
              <a:rPr lang="hr-HR" dirty="0" err="1"/>
              <a:t>token</a:t>
            </a:r>
            <a:r>
              <a:rPr lang="hr-HR" dirty="0"/>
              <a:t> se prenosi u pozadinskom kanalu (nije izložen u URL-u)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događa se autentikacija krajnjeg korisnika i vraćanje autorizacijskog koda u prednjem kanalu (pomoću web preglednika)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događa se autentikacija OIDC klijenta (</a:t>
            </a:r>
            <a:r>
              <a:rPr lang="hr-HR" dirty="0" err="1"/>
              <a:t>Client</a:t>
            </a:r>
            <a:r>
              <a:rPr lang="hr-HR" dirty="0"/>
              <a:t> ID i </a:t>
            </a:r>
            <a:r>
              <a:rPr lang="hr-HR" dirty="0" err="1"/>
              <a:t>Secret</a:t>
            </a:r>
            <a:r>
              <a:rPr lang="hr-HR" dirty="0"/>
              <a:t>) te razmjena ID </a:t>
            </a:r>
            <a:r>
              <a:rPr lang="hr-HR" dirty="0" err="1"/>
              <a:t>tokena</a:t>
            </a:r>
            <a:r>
              <a:rPr lang="hr-HR" dirty="0"/>
              <a:t> i pristupnog </a:t>
            </a:r>
            <a:r>
              <a:rPr lang="hr-HR" dirty="0" err="1"/>
              <a:t>tokena</a:t>
            </a:r>
            <a:r>
              <a:rPr lang="hr-HR" dirty="0"/>
              <a:t> u pozadinskom kanalu, dakle direktnom HTTP komunikacijom OIDC klijent &lt;-&gt; web server (ne koristi se web preglednik)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756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7646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PKCE omogućuje javnim klijentima korištenje tijeka autorizacijskog koda, sve u svrhu podizanje nivoa sigurnosti autentikacije.</a:t>
            </a:r>
          </a:p>
          <a:p>
            <a:r>
              <a:rPr lang="hr-HR" dirty="0"/>
              <a:t>Sve dok nije definiran standard PKCE, javni klijenti su mogli koristiti samo implicitni tijek.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9550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Bitno za shvatiti</a:t>
            </a:r>
          </a:p>
          <a:p>
            <a:r>
              <a:rPr lang="hr-HR" dirty="0"/>
              <a:t>* pristupni </a:t>
            </a:r>
            <a:r>
              <a:rPr lang="hr-HR" dirty="0" err="1"/>
              <a:t>token</a:t>
            </a:r>
            <a:r>
              <a:rPr lang="hr-HR" dirty="0"/>
              <a:t> (</a:t>
            </a:r>
            <a:r>
              <a:rPr lang="hr-HR" dirty="0" err="1"/>
              <a:t>access</a:t>
            </a:r>
            <a:r>
              <a:rPr lang="hr-HR" dirty="0"/>
              <a:t> </a:t>
            </a:r>
            <a:r>
              <a:rPr lang="hr-HR" dirty="0" err="1"/>
              <a:t>token</a:t>
            </a:r>
            <a:r>
              <a:rPr lang="hr-HR" dirty="0"/>
              <a:t>) se dostavlja u prednjem kanalu (u web pregledniku) u URL-u prilikom preusmjeravanja, što ga čini "vidljivim"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366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N</a:t>
            </a:r>
            <a:r>
              <a:rPr lang="en-US" dirty="0"/>
              <a:t>a </a:t>
            </a:r>
            <a:r>
              <a:rPr lang="hr-HR" dirty="0"/>
              <a:t>C</a:t>
            </a:r>
            <a:r>
              <a:rPr lang="en-US" dirty="0" err="1"/>
              <a:t>heckin</a:t>
            </a:r>
            <a:r>
              <a:rPr lang="hr-HR" dirty="0"/>
              <a:t> </a:t>
            </a:r>
            <a:r>
              <a:rPr lang="hr-HR" dirty="0" err="1"/>
              <a:t>Counter</a:t>
            </a:r>
            <a:r>
              <a:rPr lang="hr-HR" dirty="0"/>
              <a:t>-u</a:t>
            </a:r>
            <a:r>
              <a:rPr lang="en-US" dirty="0"/>
              <a:t> </a:t>
            </a:r>
            <a:r>
              <a:rPr lang="hr-HR" dirty="0"/>
              <a:t>se </a:t>
            </a:r>
            <a:r>
              <a:rPr lang="hr-HR" dirty="0" err="1"/>
              <a:t>autenticiraš</a:t>
            </a:r>
            <a:r>
              <a:rPr lang="hr-HR" dirty="0"/>
              <a:t> pomoću</a:t>
            </a:r>
            <a:r>
              <a:rPr lang="en-US" dirty="0"/>
              <a:t> </a:t>
            </a:r>
            <a:r>
              <a:rPr lang="en-US" dirty="0" err="1"/>
              <a:t>putovnic</a:t>
            </a:r>
            <a:r>
              <a:rPr lang="hr-HR" dirty="0"/>
              <a:t>e,</a:t>
            </a:r>
            <a:r>
              <a:rPr lang="en-US" dirty="0"/>
              <a:t> a </a:t>
            </a:r>
            <a:r>
              <a:rPr lang="en-US" dirty="0" err="1"/>
              <a:t>dobiješ</a:t>
            </a:r>
            <a:r>
              <a:rPr lang="en-US" dirty="0"/>
              <a:t> </a:t>
            </a:r>
            <a:r>
              <a:rPr lang="hr-HR" dirty="0"/>
              <a:t>B</a:t>
            </a:r>
            <a:r>
              <a:rPr lang="en-US" dirty="0" err="1"/>
              <a:t>oarding</a:t>
            </a:r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/>
              <a:t>ass. </a:t>
            </a:r>
            <a:r>
              <a:rPr lang="hr-HR" dirty="0" err="1"/>
              <a:t>Boarding</a:t>
            </a:r>
            <a:r>
              <a:rPr lang="hr-HR" dirty="0"/>
              <a:t> </a:t>
            </a:r>
            <a:r>
              <a:rPr lang="hr-HR" dirty="0" err="1"/>
              <a:t>Pass</a:t>
            </a:r>
            <a:r>
              <a:rPr lang="hr-HR" dirty="0"/>
              <a:t> je </a:t>
            </a:r>
            <a:r>
              <a:rPr lang="en-US" dirty="0" err="1"/>
              <a:t>slič</a:t>
            </a:r>
            <a:r>
              <a:rPr lang="hr-HR" dirty="0"/>
              <a:t>a</a:t>
            </a:r>
            <a:r>
              <a:rPr lang="en-US" dirty="0"/>
              <a:t>n </a:t>
            </a:r>
            <a:r>
              <a:rPr lang="hr-HR" dirty="0"/>
              <a:t>ID </a:t>
            </a:r>
            <a:r>
              <a:rPr lang="hr-HR" dirty="0" err="1"/>
              <a:t>tokenu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hr-HR" dirty="0"/>
              <a:t>sadrži informacije o osobi</a:t>
            </a:r>
            <a:r>
              <a:rPr lang="en-US" dirty="0"/>
              <a:t>. </a:t>
            </a:r>
            <a:r>
              <a:rPr lang="hr-HR" dirty="0"/>
              <a:t>Korisnik ide na Gate gdje se provjerava njegov</a:t>
            </a:r>
            <a:r>
              <a:rPr lang="en-US" dirty="0"/>
              <a:t> </a:t>
            </a:r>
            <a:r>
              <a:rPr lang="hr-HR" dirty="0"/>
              <a:t>B</a:t>
            </a:r>
            <a:r>
              <a:rPr lang="en-US" dirty="0" err="1"/>
              <a:t>oarding</a:t>
            </a:r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/>
              <a:t>ass.</a:t>
            </a:r>
            <a:r>
              <a:rPr lang="hr-HR" dirty="0"/>
              <a:t> Pošto</a:t>
            </a:r>
            <a:r>
              <a:rPr lang="en-US" dirty="0"/>
              <a:t> Gate </a:t>
            </a:r>
            <a:r>
              <a:rPr lang="en-US" dirty="0" err="1"/>
              <a:t>vjeruje</a:t>
            </a:r>
            <a:r>
              <a:rPr lang="en-US" dirty="0"/>
              <a:t> </a:t>
            </a:r>
            <a:r>
              <a:rPr lang="hr-HR" dirty="0"/>
              <a:t>C</a:t>
            </a:r>
            <a:r>
              <a:rPr lang="en-US" dirty="0" err="1"/>
              <a:t>heckin</a:t>
            </a:r>
            <a:r>
              <a:rPr lang="en-US" dirty="0"/>
              <a:t>-u,</a:t>
            </a:r>
            <a:r>
              <a:rPr lang="hr-HR" dirty="0"/>
              <a:t> a </a:t>
            </a:r>
            <a:r>
              <a:rPr lang="hr-HR" dirty="0" err="1"/>
              <a:t>Boarding</a:t>
            </a:r>
            <a:r>
              <a:rPr lang="hr-HR" dirty="0"/>
              <a:t> </a:t>
            </a:r>
            <a:r>
              <a:rPr lang="hr-HR" dirty="0" err="1"/>
              <a:t>Pass</a:t>
            </a:r>
            <a:r>
              <a:rPr lang="hr-HR" dirty="0"/>
              <a:t> je i potpisan (ima barkod, šifru, pa se može provjeriti ispravnost),</a:t>
            </a:r>
            <a:r>
              <a:rPr lang="en-US" dirty="0"/>
              <a:t> </a:t>
            </a:r>
            <a:r>
              <a:rPr lang="en-US" dirty="0" err="1"/>
              <a:t>vjeruje</a:t>
            </a:r>
            <a:r>
              <a:rPr lang="en-US" dirty="0"/>
              <a:t> u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piše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hr-HR" dirty="0"/>
              <a:t>B</a:t>
            </a:r>
            <a:r>
              <a:rPr lang="en-US" dirty="0" err="1"/>
              <a:t>oarding</a:t>
            </a:r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/>
              <a:t>ass</a:t>
            </a:r>
            <a:r>
              <a:rPr lang="hr-HR" dirty="0"/>
              <a:t>-u.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759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900" dirty="0"/>
              <a:t>Osnovno za razumjeti: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/>
              <a:t>HTTP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/>
              <a:t>GET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hr-HR" sz="900" dirty="0"/>
              <a:t>podaci se šalju kao </a:t>
            </a:r>
            <a:r>
              <a:rPr lang="hr-HR" sz="900" dirty="0" err="1"/>
              <a:t>query</a:t>
            </a:r>
            <a:r>
              <a:rPr lang="hr-HR" sz="900" dirty="0"/>
              <a:t> parametri u URL-u zahtjeva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hr-HR" sz="900" dirty="0"/>
              <a:t>URL je "vidljiv" (može završiti u log-ovima, može se </a:t>
            </a:r>
            <a:r>
              <a:rPr lang="hr-HR" sz="900" dirty="0" err="1"/>
              <a:t>bookmark-irati</a:t>
            </a:r>
            <a:r>
              <a:rPr lang="hr-HR" sz="900" dirty="0"/>
              <a:t>, u povijesti je web preglednika)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hr-HR" sz="900" dirty="0"/>
              <a:t>ima restrikcije na duljinu (duljina URL-a)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/>
              <a:t>POST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hr-HR" sz="900" dirty="0"/>
              <a:t>podaci se šalju u tijelu zahtjeva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 err="1"/>
              <a:t>Cookies</a:t>
            </a:r>
            <a:endParaRPr lang="hr-HR" sz="900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hr-HR" sz="900" dirty="0"/>
              <a:t>način održavanja </a:t>
            </a:r>
            <a:r>
              <a:rPr lang="hr-HR" sz="900" dirty="0" err="1"/>
              <a:t>state</a:t>
            </a:r>
            <a:r>
              <a:rPr lang="hr-HR" sz="900" dirty="0"/>
              <a:t>-a između više HTTP zahtjeva (HTTP je inače </a:t>
            </a:r>
            <a:r>
              <a:rPr lang="hr-HR" sz="900" dirty="0" err="1"/>
              <a:t>stateless</a:t>
            </a:r>
            <a:r>
              <a:rPr lang="hr-HR" sz="900" dirty="0"/>
              <a:t>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 err="1"/>
              <a:t>Redirection</a:t>
            </a:r>
            <a:endParaRPr lang="hr-HR" sz="900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hr-HR" sz="900" dirty="0"/>
              <a:t>HTTP odgovori koji za Status </a:t>
            </a:r>
            <a:r>
              <a:rPr lang="hr-HR" sz="900" dirty="0" err="1"/>
              <a:t>Code</a:t>
            </a:r>
            <a:r>
              <a:rPr lang="hr-HR" sz="900" dirty="0"/>
              <a:t> imaju broj koji počinje s 3, te sadrže </a:t>
            </a:r>
            <a:r>
              <a:rPr lang="hr-HR" sz="900" dirty="0" err="1"/>
              <a:t>Location</a:t>
            </a:r>
            <a:r>
              <a:rPr lang="hr-HR" sz="900" dirty="0"/>
              <a:t> </a:t>
            </a:r>
            <a:r>
              <a:rPr lang="hr-HR" sz="900" dirty="0" err="1"/>
              <a:t>Header</a:t>
            </a:r>
            <a:r>
              <a:rPr lang="hr-HR" sz="900" dirty="0"/>
              <a:t> (URL na koji preglednik treba poslati novi zahtjev)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00" dirty="0" err="1"/>
              <a:t>Async</a:t>
            </a:r>
            <a:r>
              <a:rPr lang="hr-HR" sz="900" dirty="0"/>
              <a:t> kriptografija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/>
              <a:t>privatni ključ poznat je samo vlasniku, a javni ključ svima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/>
              <a:t>koristeći javni ključ svatko može šifrirati (kriptirati, </a:t>
            </a:r>
            <a:r>
              <a:rPr lang="hr-HR" sz="900" dirty="0" err="1"/>
              <a:t>eng</a:t>
            </a:r>
            <a:r>
              <a:rPr lang="hr-HR" sz="900" dirty="0"/>
              <a:t>. </a:t>
            </a:r>
            <a:r>
              <a:rPr lang="hr-HR" sz="900" dirty="0" err="1"/>
              <a:t>encrypt</a:t>
            </a:r>
            <a:r>
              <a:rPr lang="hr-HR" sz="900" dirty="0"/>
              <a:t>) neku poruku, a tu poruku može dešifrirati samo vlasnik privatnog ključa (enkripcija podataka, povjerljivost)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/>
              <a:t>vlasnik privatnog ključa može potpisati neku poruku privatnim ključem, a svatko može provjeriti ispravnost potpisa pomoću javnog ključa (integritet podataka, provjera vlasnika)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900" dirty="0"/>
              <a:t>Raspršivanje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/>
              <a:t>ulaznu poruku (input) varijabilne duljine pretvara (</a:t>
            </a:r>
            <a:r>
              <a:rPr lang="hr-HR" sz="900" dirty="0" err="1"/>
              <a:t>mapira</a:t>
            </a:r>
            <a:r>
              <a:rPr lang="hr-HR" sz="900" dirty="0"/>
              <a:t>) na izlaznu vrijednost fiksne duljine (</a:t>
            </a:r>
            <a:r>
              <a:rPr lang="hr-HR" sz="900" dirty="0" err="1"/>
              <a:t>hash</a:t>
            </a:r>
            <a:r>
              <a:rPr lang="hr-HR" sz="900" dirty="0"/>
              <a:t> </a:t>
            </a:r>
            <a:r>
              <a:rPr lang="hr-HR" sz="900" dirty="0" err="1"/>
              <a:t>vrijedost</a:t>
            </a:r>
            <a:r>
              <a:rPr lang="hr-HR" sz="900" dirty="0"/>
              <a:t>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/>
              <a:t>ista ulazna poruka uvijek daje istu </a:t>
            </a:r>
            <a:r>
              <a:rPr lang="hr-HR" sz="900" dirty="0" err="1"/>
              <a:t>hash</a:t>
            </a:r>
            <a:r>
              <a:rPr lang="hr-HR" sz="900" dirty="0"/>
              <a:t> vrijednost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/>
              <a:t>idealno, različite ulazne poruke uvijek daju različite </a:t>
            </a:r>
            <a:r>
              <a:rPr lang="hr-HR" sz="900" dirty="0" err="1"/>
              <a:t>hash</a:t>
            </a:r>
            <a:r>
              <a:rPr lang="hr-HR" sz="900" dirty="0"/>
              <a:t> vrijednosti (inače se radi o koliziji)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900" dirty="0"/>
              <a:t>Kodiranje / dekodiranje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/>
              <a:t>prebacivanje podataka iz jednog formata u drugi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hr-HR" sz="900" dirty="0"/>
              <a:t>npr. kodiranje binarnih podataka u tekstualni format i obrnuto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hr-HR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900" dirty="0"/>
              <a:t>Bez obzira na navedeno, govorit će se i pojednostavljeno o </a:t>
            </a:r>
            <a:r>
              <a:rPr lang="hr-HR" sz="900" dirty="0" err="1"/>
              <a:t>autentikaciji</a:t>
            </a:r>
            <a:r>
              <a:rPr lang="hr-HR" sz="900" dirty="0"/>
              <a:t>, pa može biti zanimljivo i početnicima ili laicima.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70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Topic</a:t>
            </a:r>
            <a:r>
              <a:rPr lang="hr-HR" dirty="0"/>
              <a:t>: AAI@EduHr kao posrednički sustav. Kako </a:t>
            </a:r>
            <a:r>
              <a:rPr lang="hr-HR" dirty="0" err="1"/>
              <a:t>međudjeluju</a:t>
            </a:r>
            <a:r>
              <a:rPr lang="hr-HR" dirty="0"/>
              <a:t> osnovni elementi sustava kroz autentikacijski tijek.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Korisnik pristupi usluzi (pokuša se ulogirati)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Usluga preusmjeri korisnika na autentikaciju na središnje servise gdje korisnik unosi svoje vjerodajnice (nije bitno u kojem obliku su vjerodajnice, u smislu </a:t>
            </a:r>
            <a:r>
              <a:rPr lang="hr-HR" dirty="0" err="1"/>
              <a:t>jel</a:t>
            </a:r>
            <a:r>
              <a:rPr lang="hr-HR" dirty="0"/>
              <a:t> se radi o korisničkom imenu i </a:t>
            </a:r>
            <a:r>
              <a:rPr lang="hr-HR" dirty="0" err="1"/>
              <a:t>lozinci</a:t>
            </a:r>
            <a:r>
              <a:rPr lang="hr-HR" dirty="0"/>
              <a:t>, </a:t>
            </a:r>
            <a:r>
              <a:rPr lang="hr-HR" dirty="0" err="1"/>
              <a:t>multi</a:t>
            </a:r>
            <a:r>
              <a:rPr lang="hr-HR" dirty="0"/>
              <a:t>-faktorskoj </a:t>
            </a:r>
            <a:r>
              <a:rPr lang="hr-HR" dirty="0" err="1"/>
              <a:t>autentikaciji</a:t>
            </a:r>
            <a:r>
              <a:rPr lang="hr-HR" dirty="0"/>
              <a:t>, </a:t>
            </a:r>
            <a:r>
              <a:rPr lang="hr-HR" dirty="0" err="1"/>
              <a:t>autentikaciji</a:t>
            </a:r>
            <a:r>
              <a:rPr lang="hr-HR" dirty="0"/>
              <a:t> pomoću certifikata…)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Središnji servis kontaktira AOSI web servis na matičnoj ustanovi korisnika i obavlja autentikaciju pomoću danih vjerodajnica, čime se obavlja i dohvat atributa.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Ako je autentikacija uspješna, usluzi se vraća odgovor sa informacijom o </a:t>
            </a:r>
            <a:r>
              <a:rPr lang="hr-HR" dirty="0" err="1"/>
              <a:t>autentikaciji</a:t>
            </a:r>
            <a:r>
              <a:rPr lang="hr-HR" dirty="0"/>
              <a:t> (npr. kada se autentikacija dogodila (</a:t>
            </a:r>
            <a:r>
              <a:rPr lang="hr-HR" dirty="0" err="1"/>
              <a:t>timestamp</a:t>
            </a:r>
            <a:r>
              <a:rPr lang="hr-HR" dirty="0"/>
              <a:t>), kojoj usluzi je odgovor namijenjen, potpis odgovora i druge slične sigurnosne informacije). Uz to, vraća i korisničke atribute tj. podatke o korisniku koji se </a:t>
            </a:r>
            <a:r>
              <a:rPr lang="hr-HR" dirty="0" err="1"/>
              <a:t>autenticirao</a:t>
            </a:r>
            <a:r>
              <a:rPr lang="hr-HR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001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Topic</a:t>
            </a:r>
            <a:r>
              <a:rPr lang="hr-HR" dirty="0"/>
              <a:t>: princip rada SSO autentikacije. Uloga </a:t>
            </a:r>
            <a:r>
              <a:rPr lang="hr-HR" dirty="0" err="1"/>
              <a:t>User</a:t>
            </a:r>
            <a:r>
              <a:rPr lang="hr-HR" dirty="0"/>
              <a:t>-Agent-a, tj. browser-a te kolačića u SSO.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Oblak davatelja usluga se odnosi na više različitih usluga. Korisnik prvo pristupa jednoj usluzi (na kojoj nije lokalno ulogiran) koja ga preusmjerava na autentikaciju na AAI@EduHr servise. Za to se koristi web preglednik (Browser), neovisno je li se radi o web aplikacijama ili </a:t>
            </a:r>
            <a:r>
              <a:rPr lang="hr-HR" dirty="0" err="1"/>
              <a:t>nativnim</a:t>
            </a:r>
            <a:r>
              <a:rPr lang="hr-HR" dirty="0"/>
              <a:t> aplikacijama (na </a:t>
            </a:r>
            <a:r>
              <a:rPr lang="hr-HR" dirty="0" err="1"/>
              <a:t>nativnim</a:t>
            </a:r>
            <a:r>
              <a:rPr lang="hr-HR" dirty="0"/>
              <a:t> aplikacijama će se podignuti sistemski web preglednik). Efektivno se šalje (određeni) HTTP GET zahtjev na određeni URL na središnjim servisima (u ovom trenutku nebitno kojem).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Središnji servisi provjeravaju </a:t>
            </a:r>
            <a:r>
              <a:rPr lang="hr-HR" dirty="0" err="1"/>
              <a:t>jel</a:t>
            </a:r>
            <a:r>
              <a:rPr lang="hr-HR" dirty="0"/>
              <a:t> korisnik već </a:t>
            </a:r>
            <a:r>
              <a:rPr lang="hr-HR" dirty="0" err="1"/>
              <a:t>autenticiran</a:t>
            </a:r>
            <a:r>
              <a:rPr lang="hr-HR" dirty="0"/>
              <a:t> (u ovom slučaju nije), pa obavljaju preusmjeravanje na autentikaciju na određeni URL na središnjem servisima. Pritom se kreira i korisnička sjednica (</a:t>
            </a:r>
            <a:r>
              <a:rPr lang="hr-HR" dirty="0" err="1"/>
              <a:t>session</a:t>
            </a:r>
            <a:r>
              <a:rPr lang="hr-HR" dirty="0"/>
              <a:t>) te se postavlja SSO kolačić koji sadrži ID sjednice.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Korisnik unosi vjerodajnice te se u pozadini koristi AOSI WS na korisnikovoj matičnoj ustanovi za autentikaciju i dohvat atributa. Po uspješnoj </a:t>
            </a:r>
            <a:r>
              <a:rPr lang="hr-HR" dirty="0" err="1"/>
              <a:t>autentikaciji</a:t>
            </a:r>
            <a:r>
              <a:rPr lang="hr-HR" dirty="0"/>
              <a:t>, usluzi se vraćaju korisnički atributi.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Kada korisnik pristupi drugoj usluzi na kojoj nije lokalno ulogiran, također se obavlja preusmjeravanje na središnje servise. Ovaj put web preglednik će ujedno poslati i kolačić (</a:t>
            </a:r>
            <a:r>
              <a:rPr lang="hr-HR" dirty="0" err="1"/>
              <a:t>cookie</a:t>
            </a:r>
            <a:r>
              <a:rPr lang="hr-HR" dirty="0"/>
              <a:t>) koji sadrži ID SSO sjednice. Središnji servisi će provjeriti valjanost sjednice, dohvatiti korisničke podatke iz </a:t>
            </a:r>
            <a:r>
              <a:rPr lang="hr-HR" dirty="0" err="1"/>
              <a:t>cache</a:t>
            </a:r>
            <a:r>
              <a:rPr lang="hr-HR" dirty="0"/>
              <a:t>-a, te odmah vratiti odgovor usluzi.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Dakle, princip rada SSO je prilično jednostavan - zasniva se na standardnom funkcioniranju održavanja </a:t>
            </a:r>
            <a:r>
              <a:rPr lang="hr-HR" dirty="0" err="1"/>
              <a:t>state</a:t>
            </a:r>
            <a:r>
              <a:rPr lang="hr-HR" dirty="0"/>
              <a:t>-a između različitih HTTP zahtjeva pomoću kolačića u web pregledniku.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543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Kompleksnost dolazi u trenutku potrebe implementacije protokola za prijenos informacija.</a:t>
            </a:r>
          </a:p>
          <a:p>
            <a:r>
              <a:rPr lang="hr-HR" dirty="0"/>
              <a:t>AAI@EduHr koristi standardne protokole koji jamče </a:t>
            </a:r>
            <a:r>
              <a:rPr lang="hr-HR" dirty="0" err="1"/>
              <a:t>interoperabilnost</a:t>
            </a:r>
            <a:r>
              <a:rPr lang="hr-HR" dirty="0"/>
              <a:t> i sigurnost u komunikaciji između različitih elemenata.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Sustav AAI@EduHr je povezan s drugim sustavima npr. NIAS i </a:t>
            </a:r>
            <a:r>
              <a:rPr lang="hr-HR" dirty="0" err="1"/>
              <a:t>eduGAIN</a:t>
            </a:r>
            <a:r>
              <a:rPr lang="hr-HR" dirty="0"/>
              <a:t> pomoću protokola SAML.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Komunikacija sa AOSI WS servisom obavlja se preko protokola SOAP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Usluga </a:t>
            </a:r>
            <a:r>
              <a:rPr lang="hr-HR" dirty="0" err="1"/>
              <a:t>eduram</a:t>
            </a:r>
            <a:r>
              <a:rPr lang="hr-HR" dirty="0"/>
              <a:t> koristi protokol RADIUS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Za komunikaciju između davatelja usluga i središnjih servisa mogu se koristiti tri protokola: SAML, CAS, OIDC (taj dio sustava nas zanima)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6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6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128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Povjerenje se uspostavlja razmjenom (prihvaćanjem) </a:t>
            </a:r>
            <a:r>
              <a:rPr lang="hr-HR" dirty="0" err="1"/>
              <a:t>metapodataka</a:t>
            </a:r>
            <a:r>
              <a:rPr lang="hr-HR" dirty="0"/>
              <a:t> između RP-a i OP-a.</a:t>
            </a:r>
          </a:p>
          <a:p>
            <a:r>
              <a:rPr lang="hr-HR" dirty="0"/>
              <a:t>Uspostavom povjerenja omogućuje se razmjena </a:t>
            </a:r>
            <a:r>
              <a:rPr lang="hr-HR" dirty="0" err="1"/>
              <a:t>autentikacijskih</a:t>
            </a:r>
            <a:r>
              <a:rPr lang="hr-HR" dirty="0"/>
              <a:t> poruka između RP-a i OP-a.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30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creativecommons.org/licenses/by-nc/4.0/deed.hr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542"/>
          <a:stretch/>
        </p:blipFill>
        <p:spPr>
          <a:xfrm>
            <a:off x="0" y="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/>
          <a:stretch/>
        </p:blipFill>
        <p:spPr>
          <a:xfrm>
            <a:off x="0" y="4384800"/>
            <a:ext cx="68560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488320" y="2952999"/>
            <a:ext cx="2025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675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85961" y="2973582"/>
            <a:ext cx="2200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Imenovanje-Nekomercijalno-Bez prerada</a:t>
            </a:r>
            <a:r>
              <a:rPr lang="hr-H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 međunarodna. </a:t>
            </a:r>
            <a:endParaRPr lang="hr-HR" sz="8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1877" y="3555046"/>
            <a:ext cx="94929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www.srce.unizg.hr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867043" y="3555047"/>
            <a:ext cx="2319866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creativecommons.org/licenses/by-nc-nd/4.0/deed.hr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682329" y="3521692"/>
            <a:ext cx="163698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www.srce.unizg.hr/otvoreni-pristup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27" y="3996799"/>
            <a:ext cx="685385" cy="270000"/>
          </a:xfrm>
          <a:prstGeom prst="rect">
            <a:avLst/>
          </a:prstGeom>
        </p:spPr>
      </p:pic>
      <p:pic>
        <p:nvPicPr>
          <p:cNvPr id="17" name="Picture 16">
            <a:hlinkClick r:id="rId2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" y="2929389"/>
            <a:ext cx="1384975" cy="540000"/>
          </a:xfrm>
          <a:prstGeom prst="rect">
            <a:avLst/>
          </a:prstGeom>
        </p:spPr>
      </p:pic>
      <p:pic>
        <p:nvPicPr>
          <p:cNvPr id="12" name="Picture 2" descr="http://mirrors.creativecommons.org/presskit/buttons/88x31/png/by-nc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55" y="3996799"/>
            <a:ext cx="771702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7" y="4383544"/>
            <a:ext cx="7008547" cy="5092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8" y="4778628"/>
            <a:ext cx="723223" cy="2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7" y="4383544"/>
            <a:ext cx="7008547" cy="509298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8" y="4778628"/>
            <a:ext cx="723223" cy="2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9487" y="4765500"/>
            <a:ext cx="6075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332" y="4765340"/>
            <a:ext cx="444512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014" y="4765340"/>
            <a:ext cx="6075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ar.aaiedu.h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aaiedu.hr/.well-known/openid-configur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ar.aaiedu.h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aaiedu.hr/za-davatelje-usluga/za-web-aplikacije/sustav-jedinstvene-autentikacije-korisnik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aaiedu.hr/.well-known/openid-configur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aaiedu.hr/sso/module.php/oidc/jwks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login.aaiedu.hr/sso/module.php/saml/idp/certs.php/idp.cr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iedu.hr/o-sustavu/imenicke-sheme/shem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763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ols.ietf.org/html/rfc7636#section-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srce.hr/pages/viewpage.action?pageId=5986717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shutterstock.com/image-photo/bangkok-feb-9-unidentified-passengers-arrive-95935672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utterstock.com/image-illustration/biometric-blue-passport-cover-template-identity-1571214127" TargetMode="External"/><Relationship Id="rId5" Type="http://schemas.openxmlformats.org/officeDocument/2006/relationships/hyperlink" Target="https://www.shutterstock.com/image-vector/pattern-airline-boarding-pass-ticket-qr2-375639601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shutterstock.com/image-photo/hong-kong-november-12-2017-passenger-768349297" TargetMode="External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iedu.hr/za-davatelje-usluga/virtualne-organizacij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3055301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 err="1">
                <a:solidFill>
                  <a:schemeClr val="bg1"/>
                </a:solidFill>
              </a:rPr>
              <a:t>OpenID</a:t>
            </a:r>
            <a:r>
              <a:rPr lang="hr-HR" sz="2400" dirty="0">
                <a:solidFill>
                  <a:schemeClr val="bg1"/>
                </a:solidFill>
              </a:rPr>
              <a:t> </a:t>
            </a:r>
            <a:r>
              <a:rPr lang="hr-HR" sz="2400" dirty="0" err="1">
                <a:solidFill>
                  <a:schemeClr val="bg1"/>
                </a:solidFill>
              </a:rPr>
              <a:t>Connect</a:t>
            </a:r>
            <a:r>
              <a:rPr lang="hr-HR" sz="2400" dirty="0">
                <a:solidFill>
                  <a:schemeClr val="bg1"/>
                </a:solidFill>
              </a:rPr>
              <a:t> (OIDC)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46" y="4120993"/>
            <a:ext cx="453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Ožujak 2021., Zagreb, AAI@EduHr tim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Mijo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Đerek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Marko Ivančić, Matija Lovrić, Miro Mačinković, Miroslav Milinović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FB41B8-3EE7-497B-AB96-ECA857657EA8}"/>
              </a:ext>
            </a:extLst>
          </p:cNvPr>
          <p:cNvCxnSpPr>
            <a:cxnSpLocks/>
          </p:cNvCxnSpPr>
          <p:nvPr/>
        </p:nvCxnSpPr>
        <p:spPr>
          <a:xfrm>
            <a:off x="2290119" y="1795844"/>
            <a:ext cx="22901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496201" y="1323034"/>
            <a:ext cx="1715658" cy="11151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200" dirty="0">
              <a:solidFill>
                <a:schemeClr val="accent6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4709142" y="1385059"/>
            <a:ext cx="1645509" cy="991117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Uspostava povjerenja (na primjeru OIDC-a)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0C11DF-169E-4447-BCA9-88DEB356A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705301"/>
            <a:ext cx="5915025" cy="1927422"/>
          </a:xfrm>
        </p:spPr>
        <p:txBody>
          <a:bodyPr/>
          <a:lstStyle/>
          <a:p>
            <a:r>
              <a:rPr lang="hr-HR" dirty="0"/>
              <a:t>Davatelj usluga (</a:t>
            </a:r>
            <a:r>
              <a:rPr lang="hr-HR" dirty="0" err="1"/>
              <a:t>Relying</a:t>
            </a:r>
            <a:r>
              <a:rPr lang="hr-HR" dirty="0"/>
              <a:t> Party - RP)</a:t>
            </a:r>
          </a:p>
          <a:p>
            <a:pPr lvl="1"/>
            <a:r>
              <a:rPr lang="hr-HR" dirty="0"/>
              <a:t>registrira OIDC resurs u Registru resursa (</a:t>
            </a:r>
            <a:r>
              <a:rPr lang="hr-HR" dirty="0">
                <a:hlinkClick r:id="rId3"/>
              </a:rPr>
              <a:t>https://registar.aaiedu.hr/</a:t>
            </a:r>
            <a:r>
              <a:rPr lang="hr-HR" dirty="0"/>
              <a:t>), čime efektivno "javlja" svoje </a:t>
            </a:r>
            <a:r>
              <a:rPr lang="hr-HR" dirty="0" err="1"/>
              <a:t>metapodatke</a:t>
            </a:r>
            <a:r>
              <a:rPr lang="hr-HR" dirty="0"/>
              <a:t> </a:t>
            </a:r>
            <a:r>
              <a:rPr lang="hr-HR" dirty="0" err="1"/>
              <a:t>OpenID</a:t>
            </a:r>
            <a:r>
              <a:rPr lang="hr-HR" dirty="0"/>
              <a:t> </a:t>
            </a:r>
            <a:r>
              <a:rPr lang="hr-HR" dirty="0" err="1"/>
              <a:t>Provider</a:t>
            </a:r>
            <a:r>
              <a:rPr lang="hr-HR" dirty="0"/>
              <a:t>-u</a:t>
            </a:r>
          </a:p>
          <a:p>
            <a:pPr lvl="1"/>
            <a:r>
              <a:rPr lang="hr-HR" dirty="0"/>
              <a:t>preuzima </a:t>
            </a:r>
            <a:r>
              <a:rPr lang="hr-HR" dirty="0" err="1"/>
              <a:t>metapodatke</a:t>
            </a:r>
            <a:r>
              <a:rPr lang="hr-HR" dirty="0"/>
              <a:t> od središnjeg AAI@EduHr OIDC servisa (</a:t>
            </a:r>
            <a:r>
              <a:rPr lang="hr-HR" dirty="0" err="1"/>
              <a:t>OpenID</a:t>
            </a:r>
            <a:r>
              <a:rPr lang="hr-HR" dirty="0"/>
              <a:t> </a:t>
            </a:r>
            <a:r>
              <a:rPr lang="hr-HR" dirty="0" err="1"/>
              <a:t>Provider</a:t>
            </a:r>
            <a:r>
              <a:rPr lang="hr-HR" dirty="0"/>
              <a:t>-a - OP) sa URL-a: </a:t>
            </a:r>
            <a:r>
              <a:rPr lang="hr-HR" dirty="0">
                <a:hlinkClick r:id="rId4"/>
              </a:rPr>
              <a:t>https://login.aaiedu.hr/.well-known/openid-configuration</a:t>
            </a:r>
            <a:endParaRPr lang="hr-HR" dirty="0"/>
          </a:p>
          <a:p>
            <a:r>
              <a:rPr lang="hr-HR" dirty="0"/>
              <a:t> Središnji AAI@EduHr OIDC servis (</a:t>
            </a:r>
            <a:r>
              <a:rPr lang="hr-HR" dirty="0" err="1"/>
              <a:t>OpenID</a:t>
            </a:r>
            <a:r>
              <a:rPr lang="hr-HR" dirty="0"/>
              <a:t> </a:t>
            </a:r>
            <a:r>
              <a:rPr lang="hr-HR" dirty="0" err="1"/>
              <a:t>Provider</a:t>
            </a:r>
            <a:r>
              <a:rPr lang="hr-HR" dirty="0"/>
              <a:t> - OP)</a:t>
            </a:r>
          </a:p>
          <a:p>
            <a:pPr lvl="1"/>
            <a:r>
              <a:rPr lang="hr-HR" dirty="0"/>
              <a:t>po prihvaćanju registracije OIDC resursa davatelja usluge, omogućuje slanje </a:t>
            </a:r>
            <a:r>
              <a:rPr lang="hr-HR" dirty="0" err="1"/>
              <a:t>autentikacijskih</a:t>
            </a:r>
            <a:r>
              <a:rPr lang="hr-HR" dirty="0"/>
              <a:t> odgovora na novoregistrirani OIDC resurs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3797B-B7CF-4544-9635-54EA306D2177}"/>
              </a:ext>
            </a:extLst>
          </p:cNvPr>
          <p:cNvSpPr txBox="1"/>
          <p:nvPr/>
        </p:nvSpPr>
        <p:spPr>
          <a:xfrm>
            <a:off x="2768003" y="1503456"/>
            <a:ext cx="138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dirty="0"/>
              <a:t>Razmjena</a:t>
            </a:r>
          </a:p>
          <a:p>
            <a:pPr algn="ctr"/>
            <a:r>
              <a:rPr lang="hr-HR" sz="1600" dirty="0" err="1"/>
              <a:t>metapodataka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01204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1493-AE23-4685-BF62-4596EB10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Registracija OIDC resursa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28A8-8160-4042-A410-BDD627F3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3"/>
              </a:rPr>
              <a:t>https://registar.aaiedu.hr/</a:t>
            </a:r>
            <a:endParaRPr lang="hr-HR" dirty="0"/>
          </a:p>
          <a:p>
            <a:r>
              <a:rPr lang="hr-HR" dirty="0"/>
              <a:t>Definira se</a:t>
            </a:r>
          </a:p>
          <a:p>
            <a:pPr lvl="1"/>
            <a:r>
              <a:rPr lang="hr-HR" dirty="0"/>
              <a:t>ID klijenta (</a:t>
            </a:r>
            <a:r>
              <a:rPr lang="hr-HR" dirty="0" err="1"/>
              <a:t>Client</a:t>
            </a:r>
            <a:r>
              <a:rPr lang="hr-HR" dirty="0"/>
              <a:t> ID) - definira ga AAI@EduHr, nepromjenjiv je</a:t>
            </a:r>
          </a:p>
          <a:p>
            <a:pPr lvl="1"/>
            <a:r>
              <a:rPr lang="hr-HR" dirty="0"/>
              <a:t>Tajni ključ (</a:t>
            </a:r>
            <a:r>
              <a:rPr lang="hr-HR" dirty="0" err="1"/>
              <a:t>Secret</a:t>
            </a:r>
            <a:r>
              <a:rPr lang="hr-HR" dirty="0"/>
              <a:t>) - definira ga AAI@EduHr, može se resetirati</a:t>
            </a:r>
          </a:p>
          <a:p>
            <a:pPr lvl="1"/>
            <a:r>
              <a:rPr lang="hr-HR" dirty="0"/>
              <a:t>Tip klijenta (</a:t>
            </a:r>
            <a:r>
              <a:rPr lang="hr-HR" dirty="0" err="1"/>
              <a:t>Client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) - povjerljiv ili javan, definira ga davatelj usluge</a:t>
            </a:r>
          </a:p>
          <a:p>
            <a:pPr lvl="2"/>
            <a:r>
              <a:rPr lang="hr-HR" dirty="0"/>
              <a:t>povjerljiv klijent je onaj koji može na siguran način čuvati klijentske vjerodajnice</a:t>
            </a:r>
          </a:p>
          <a:p>
            <a:pPr lvl="1"/>
            <a:r>
              <a:rPr lang="hr-HR" dirty="0"/>
              <a:t>Lokacije za preusmjeravanje (</a:t>
            </a:r>
            <a:r>
              <a:rPr lang="hr-HR" dirty="0" err="1"/>
              <a:t>Redirect</a:t>
            </a:r>
            <a:r>
              <a:rPr lang="hr-HR" dirty="0"/>
              <a:t> </a:t>
            </a:r>
            <a:r>
              <a:rPr lang="hr-HR" dirty="0" err="1"/>
              <a:t>URIs</a:t>
            </a:r>
            <a:r>
              <a:rPr lang="hr-HR" dirty="0"/>
              <a:t>) - definira ih davatelj usluge</a:t>
            </a:r>
          </a:p>
          <a:p>
            <a:pPr lvl="1"/>
            <a:r>
              <a:rPr lang="hr-HR" dirty="0"/>
              <a:t>Opsezi (</a:t>
            </a:r>
            <a:r>
              <a:rPr lang="hr-HR" dirty="0" err="1"/>
              <a:t>Scopes</a:t>
            </a:r>
            <a:r>
              <a:rPr lang="hr-HR" dirty="0"/>
              <a:t>), a kroz njih i tvrdnje (</a:t>
            </a:r>
            <a:r>
              <a:rPr lang="hr-HR" dirty="0" err="1"/>
              <a:t>Claims</a:t>
            </a:r>
            <a:r>
              <a:rPr lang="hr-HR" dirty="0"/>
              <a:t>) tj. korisničke atribute - bira ih davatelj usluge</a:t>
            </a:r>
          </a:p>
          <a:p>
            <a:pPr lvl="1"/>
            <a:endParaRPr lang="hr-HR" dirty="0"/>
          </a:p>
          <a:p>
            <a:r>
              <a:rPr lang="hr-HR" dirty="0"/>
              <a:t>Detaljne upute za registraciju resursa: </a:t>
            </a:r>
            <a:r>
              <a:rPr lang="hr-HR" dirty="0">
                <a:hlinkClick r:id="rId4"/>
              </a:rPr>
              <a:t>https://www.aaiedu.hr/za-davatelje-usluga/za-web-aplikacije/sustav-jedinstvene-autentikacije-korisnika</a:t>
            </a:r>
            <a:endParaRPr lang="hr-HR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C248B-2873-4DFF-8251-4BE345D41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64"/>
            <a:ext cx="6857999" cy="91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03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4568E-6 L 0 -0.9654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1493-AE23-4685-BF62-4596EB10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OpenID</a:t>
            </a:r>
            <a:r>
              <a:rPr lang="hr-HR" dirty="0"/>
              <a:t> </a:t>
            </a:r>
            <a:r>
              <a:rPr lang="hr-HR" dirty="0" err="1"/>
              <a:t>Provider</a:t>
            </a:r>
            <a:r>
              <a:rPr lang="hr-HR" dirty="0"/>
              <a:t> (OP) </a:t>
            </a:r>
            <a:r>
              <a:rPr lang="hr-HR" dirty="0" err="1"/>
              <a:t>metapodaci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28A8-8160-4042-A410-BDD627F3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3"/>
              </a:rPr>
              <a:t>https://login.aaiedu.hr/.well-known/openid-configuration</a:t>
            </a:r>
            <a:endParaRPr lang="hr-HR" dirty="0"/>
          </a:p>
          <a:p>
            <a:r>
              <a:rPr lang="hr-HR" dirty="0"/>
              <a:t>JSON objekt</a:t>
            </a:r>
          </a:p>
          <a:p>
            <a:r>
              <a:rPr lang="hr-HR" dirty="0"/>
              <a:t>Definira:</a:t>
            </a:r>
          </a:p>
          <a:p>
            <a:pPr lvl="1"/>
            <a:r>
              <a:rPr lang="hr-HR" dirty="0"/>
              <a:t>izdavatelja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issuer</a:t>
            </a:r>
            <a:r>
              <a:rPr lang="hr-HR" dirty="0"/>
              <a:t>): "https://login.aaiedu.hr/" </a:t>
            </a:r>
          </a:p>
          <a:p>
            <a:pPr lvl="1"/>
            <a:r>
              <a:rPr lang="hr-HR" dirty="0"/>
              <a:t>krajnje točke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endpoints</a:t>
            </a:r>
            <a:r>
              <a:rPr lang="hr-HR" dirty="0"/>
              <a:t>) koje se koriste za autentikaciju krajnjeg korisnika - svojstva '</a:t>
            </a:r>
            <a:r>
              <a:rPr lang="hr-HR" dirty="0" err="1"/>
              <a:t>authorization_endpoint</a:t>
            </a:r>
            <a:r>
              <a:rPr lang="hr-HR" dirty="0"/>
              <a:t>', '</a:t>
            </a:r>
            <a:r>
              <a:rPr lang="hr-HR" dirty="0" err="1"/>
              <a:t>token_endpoint</a:t>
            </a:r>
            <a:r>
              <a:rPr lang="hr-HR" dirty="0"/>
              <a:t>' i '</a:t>
            </a:r>
            <a:r>
              <a:rPr lang="hr-HR" dirty="0" err="1"/>
              <a:t>userinfo_endpoint</a:t>
            </a:r>
            <a:r>
              <a:rPr lang="hr-HR" dirty="0"/>
              <a:t>'</a:t>
            </a:r>
          </a:p>
          <a:p>
            <a:pPr lvl="1"/>
            <a:r>
              <a:rPr lang="hr-HR" dirty="0"/>
              <a:t>URL na JSON web skup ključeva (</a:t>
            </a:r>
            <a:r>
              <a:rPr lang="hr-HR" dirty="0" err="1"/>
              <a:t>eng</a:t>
            </a:r>
            <a:r>
              <a:rPr lang="hr-HR" dirty="0"/>
              <a:t>. JSON Web </a:t>
            </a:r>
            <a:r>
              <a:rPr lang="hr-HR" dirty="0" err="1"/>
              <a:t>Key</a:t>
            </a:r>
            <a:r>
              <a:rPr lang="hr-HR" dirty="0"/>
              <a:t> Set - JWKS) pomoću kojih se može provjeravati potpis u ID </a:t>
            </a:r>
            <a:r>
              <a:rPr lang="hr-HR" dirty="0" err="1"/>
              <a:t>tokenu</a:t>
            </a:r>
            <a:r>
              <a:rPr lang="hr-HR" dirty="0"/>
              <a:t> - svojstvo '</a:t>
            </a:r>
            <a:r>
              <a:rPr lang="hr-HR" dirty="0" err="1"/>
              <a:t>jwks_uri</a:t>
            </a:r>
            <a:r>
              <a:rPr lang="hr-HR" dirty="0"/>
              <a:t>'</a:t>
            </a:r>
          </a:p>
          <a:p>
            <a:pPr lvl="1"/>
            <a:r>
              <a:rPr lang="hr-HR" dirty="0"/>
              <a:t>podržani opsezi - svojstvo '</a:t>
            </a:r>
            <a:r>
              <a:rPr lang="hr-HR" dirty="0" err="1"/>
              <a:t>scopes_supported</a:t>
            </a:r>
            <a:r>
              <a:rPr lang="hr-HR" dirty="0"/>
              <a:t>'</a:t>
            </a:r>
          </a:p>
          <a:p>
            <a:pPr lvl="1"/>
            <a:r>
              <a:rPr lang="hr-HR" dirty="0"/>
              <a:t>podržani autentikacijski tijekovi - svojstvo '</a:t>
            </a:r>
            <a:r>
              <a:rPr lang="hr-HR" dirty="0" err="1"/>
              <a:t>response_types_supported</a:t>
            </a:r>
            <a:r>
              <a:rPr lang="hr-HR" dirty="0"/>
              <a:t>'</a:t>
            </a:r>
          </a:p>
          <a:p>
            <a:pPr lvl="1"/>
            <a:r>
              <a:rPr lang="hr-HR" dirty="0"/>
              <a:t>podržani tipovi identifikatora subjekta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subject</a:t>
            </a:r>
            <a:r>
              <a:rPr lang="hr-HR" dirty="0"/>
              <a:t> </a:t>
            </a:r>
            <a:r>
              <a:rPr lang="hr-HR" dirty="0" err="1"/>
              <a:t>identifier</a:t>
            </a:r>
            <a:r>
              <a:rPr lang="hr-HR" dirty="0"/>
              <a:t>) - svojstvo '</a:t>
            </a:r>
            <a:r>
              <a:rPr lang="hr-HR" dirty="0" err="1"/>
              <a:t>subject_types_supported</a:t>
            </a:r>
            <a:r>
              <a:rPr lang="hr-HR" dirty="0"/>
              <a:t>'</a:t>
            </a:r>
          </a:p>
          <a:p>
            <a:pPr lvl="1"/>
            <a:r>
              <a:rPr lang="hr-HR" dirty="0"/>
              <a:t>podržani algoritmi za potpisivanje ID </a:t>
            </a:r>
            <a:r>
              <a:rPr lang="hr-HR" dirty="0" err="1"/>
              <a:t>tokena</a:t>
            </a:r>
            <a:r>
              <a:rPr lang="hr-HR" dirty="0"/>
              <a:t> - svojstvo '</a:t>
            </a:r>
            <a:r>
              <a:rPr lang="hr-HR" dirty="0" err="1"/>
              <a:t>id_token_signing_alg_values_supported</a:t>
            </a:r>
            <a:r>
              <a:rPr lang="hr-HR" dirty="0"/>
              <a:t>'</a:t>
            </a:r>
          </a:p>
          <a:p>
            <a:pPr lvl="1"/>
            <a:r>
              <a:rPr lang="hr-HR" dirty="0"/>
              <a:t>podržane metode za generiranje parametra '</a:t>
            </a:r>
            <a:r>
              <a:rPr lang="hr-HR" dirty="0" err="1"/>
              <a:t>code_challenge</a:t>
            </a:r>
            <a:r>
              <a:rPr lang="hr-HR" dirty="0"/>
              <a:t>' - svojstvo '</a:t>
            </a:r>
            <a:r>
              <a:rPr lang="hr-HR" dirty="0" err="1"/>
              <a:t>code_challenge_methods_supported</a:t>
            </a:r>
            <a:r>
              <a:rPr lang="hr-HR" dirty="0"/>
              <a:t>' </a:t>
            </a:r>
          </a:p>
          <a:p>
            <a:pPr lvl="1"/>
            <a:endParaRPr lang="hr-HR"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EEFCDE9-7B32-4033-89A6-CDF16BAC5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" y="323165"/>
            <a:ext cx="5915024" cy="43858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issuer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"https://login.aaiedu.hr"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"authorization_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endpoint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"https://login.aaiedu.hr/sso/module.php/oidc/authorize.php"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"token_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endpoint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"https://login.aaiedu.hr/sso/module.php/oidc/access_token.php"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"userinfo_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endpoint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"https://login.aaiedu.hr/sso/module.php/oidc/userinfo.php"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"jwks_uri"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"https://login.aaiedu.hr/sso/module.php/oidc/jwks.php"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scopes_supported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:[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openid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"profile"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"email"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hrEduPersonUniqueID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sz="900" dirty="0">
                <a:solidFill>
                  <a:srgbClr val="080808"/>
                </a:solidFill>
                <a:latin typeface="JetBrains Mono"/>
              </a:rPr>
              <a:t>    </a:t>
            </a:r>
            <a:r>
              <a:rPr kumimoji="0" lang="sr-Latn-RS" altLang="sr-Latn-RS" sz="900" b="0" i="1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"… obrisano radi </a:t>
            </a:r>
            <a:r>
              <a:rPr kumimoji="0" lang="sr-Latn-RS" altLang="sr-Latn-RS" sz="900" b="0" i="1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preglednsti</a:t>
            </a:r>
            <a:r>
              <a:rPr kumimoji="0" lang="sr-Latn-RS" altLang="sr-Latn-RS" sz="900" b="0" i="1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…"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hrEduPersonCardNum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],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response_types_supported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:[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code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token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],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subject_types_supported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:[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public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],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id_token_signing_alg_values_supported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:[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"RS256"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],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code_challenge_methods_supported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:[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plain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"S256"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]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4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1493-AE23-4685-BF62-4596EB10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OpenID</a:t>
            </a:r>
            <a:r>
              <a:rPr lang="hr-HR" dirty="0"/>
              <a:t> </a:t>
            </a:r>
            <a:r>
              <a:rPr lang="hr-HR" dirty="0" err="1"/>
              <a:t>Provider</a:t>
            </a:r>
            <a:r>
              <a:rPr lang="hr-HR" dirty="0"/>
              <a:t> (OP) </a:t>
            </a:r>
            <a:r>
              <a:rPr lang="hr-HR" dirty="0" err="1"/>
              <a:t>metapodaci</a:t>
            </a:r>
            <a:r>
              <a:rPr lang="hr-HR" dirty="0"/>
              <a:t> (2) - JWKS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28A8-8160-4042-A410-BDD627F3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JWKS se trenutno nalazi na URL-u: </a:t>
            </a:r>
            <a:r>
              <a:rPr lang="hr-HR" dirty="0">
                <a:hlinkClick r:id="rId3"/>
              </a:rPr>
              <a:t>https://login.aaiedu.hr/sso/module.php/oidc/jwks.php</a:t>
            </a:r>
            <a:r>
              <a:rPr lang="hr-HR" dirty="0"/>
              <a:t> (točan URL će uvijek biti naveden u OP </a:t>
            </a:r>
            <a:r>
              <a:rPr lang="hr-HR" dirty="0" err="1"/>
              <a:t>metapodacima</a:t>
            </a:r>
            <a:r>
              <a:rPr lang="hr-HR" dirty="0"/>
              <a:t>)</a:t>
            </a:r>
          </a:p>
          <a:p>
            <a:r>
              <a:rPr lang="hr-HR" dirty="0"/>
              <a:t>JSON objekt</a:t>
            </a:r>
          </a:p>
          <a:p>
            <a:r>
              <a:rPr lang="hr-HR" dirty="0"/>
              <a:t>Pod svojstvom '</a:t>
            </a:r>
            <a:r>
              <a:rPr lang="hr-HR" dirty="0" err="1"/>
              <a:t>keys</a:t>
            </a:r>
            <a:r>
              <a:rPr lang="hr-HR" dirty="0"/>
              <a:t>' sadrži polje ključeva, dakle jedan ili više ključeva formatu JWK (JSON Web </a:t>
            </a:r>
            <a:r>
              <a:rPr lang="hr-HR" dirty="0" err="1"/>
              <a:t>Key</a:t>
            </a:r>
            <a:r>
              <a:rPr lang="hr-HR" dirty="0"/>
              <a:t> - JWK). To su ključevi među kojima će se nalaziti i onaj javni ključ koji se može koristiti za provjeru potpisa.</a:t>
            </a:r>
          </a:p>
          <a:p>
            <a:r>
              <a:rPr lang="hr-HR" dirty="0"/>
              <a:t>U slučaju nemogućnosti korištenja ključeva u formatu JWK, javni ključ u formatu PEM je dostupan na poveznici: </a:t>
            </a:r>
            <a:r>
              <a:rPr lang="hr-HR" dirty="0">
                <a:hlinkClick r:id="rId4"/>
              </a:rPr>
              <a:t>https://login.aaiedu.hr/sso/module.php/saml/idp/certs.php/idp.crt</a:t>
            </a:r>
            <a:endParaRPr lang="hr-H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BF8AD4A-CB01-438D-BB1B-F5776559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20" y="1268019"/>
            <a:ext cx="5872692" cy="3017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keys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[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{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kty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"RSA"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"n"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"py7oHZwX71g3azW6La-cLUi-h…</a:t>
            </a:r>
            <a:r>
              <a:rPr kumimoji="0" lang="sr-Latn-RS" altLang="sr-Latn-RS" sz="900" b="0" i="1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obrisano-radi-preglednost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i…fefyDS3FyOJnyY8bZS3SQ"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"e"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"AQAB"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kid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"69d8csdfa3874"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use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sig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alg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"RS256"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]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9AE258A6-5849-4EE9-B3B0-1C24B435B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9205"/>
            <a:ext cx="6858000" cy="256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1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731F-5B53-437A-8654-C631ABBF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Opsezi i tvrdnje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scopes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claims</a:t>
            </a:r>
            <a:r>
              <a:rPr lang="hr-HR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D99D-F4C7-4F25-8BCE-5430AD2AE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Opsezi definiraju koje tvrdnje o korisniku će se isporučivati klijentu.</a:t>
            </a:r>
          </a:p>
          <a:p>
            <a:r>
              <a:rPr lang="hr-HR" dirty="0"/>
              <a:t>Tvrdnje su informacije o </a:t>
            </a:r>
            <a:r>
              <a:rPr lang="hr-HR" dirty="0" err="1"/>
              <a:t>autentikacijskom</a:t>
            </a:r>
            <a:r>
              <a:rPr lang="hr-HR" dirty="0"/>
              <a:t> događaju ili o </a:t>
            </a:r>
            <a:r>
              <a:rPr lang="hr-HR" dirty="0" err="1"/>
              <a:t>autenticiranom</a:t>
            </a:r>
            <a:r>
              <a:rPr lang="hr-HR" dirty="0"/>
              <a:t> korisniku.</a:t>
            </a:r>
          </a:p>
          <a:p>
            <a:r>
              <a:rPr lang="hr-HR"/>
              <a:t>AAI</a:t>
            </a:r>
            <a:r>
              <a:rPr lang="hr-HR" dirty="0"/>
              <a:t>@EduHr koristi tri vrste opsega i tvrdnji:</a:t>
            </a:r>
          </a:p>
          <a:p>
            <a:pPr lvl="1"/>
            <a:r>
              <a:rPr lang="hr-HR" dirty="0"/>
              <a:t>standardni opsezi i tvrdnje (definirano specifikacijom)</a:t>
            </a:r>
          </a:p>
          <a:p>
            <a:pPr lvl="1"/>
            <a:r>
              <a:rPr lang="hr-HR" dirty="0"/>
              <a:t>AAI@EduHr opsege i tvrdnje</a:t>
            </a:r>
          </a:p>
          <a:p>
            <a:pPr lvl="1"/>
            <a:r>
              <a:rPr lang="hr-HR" dirty="0"/>
              <a:t>stalne tvrdnje (informacije o </a:t>
            </a:r>
            <a:r>
              <a:rPr lang="hr-HR" dirty="0" err="1"/>
              <a:t>autentikacijskom</a:t>
            </a:r>
            <a:r>
              <a:rPr lang="hr-HR" dirty="0"/>
              <a:t> događaju)</a:t>
            </a:r>
          </a:p>
        </p:txBody>
      </p:sp>
    </p:spTree>
    <p:extLst>
      <p:ext uri="{BB962C8B-B14F-4D97-AF65-F5344CB8AC3E}">
        <p14:creationId xmlns:p14="http://schemas.microsoft.com/office/powerpoint/2010/main" val="210110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5414-B266-4060-A369-CEFDE0F8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Standardni opsezi i tvrdnje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3B415-5B33-4716-ABD4-F186F05CE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68" lvl="1" indent="0">
              <a:buNone/>
            </a:pPr>
            <a:endParaRPr lang="hr-H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B6584F-0D42-4E0D-BDAA-42AF4F5F3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6058"/>
              </p:ext>
            </p:extLst>
          </p:nvPr>
        </p:nvGraphicFramePr>
        <p:xfrm>
          <a:off x="471487" y="995418"/>
          <a:ext cx="5915025" cy="364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032">
                  <a:extLst>
                    <a:ext uri="{9D8B030D-6E8A-4147-A177-3AD203B41FA5}">
                      <a16:colId xmlns:a16="http://schemas.microsoft.com/office/drawing/2014/main" val="2675256347"/>
                    </a:ext>
                  </a:extLst>
                </a:gridCol>
                <a:gridCol w="2734318">
                  <a:extLst>
                    <a:ext uri="{9D8B030D-6E8A-4147-A177-3AD203B41FA5}">
                      <a16:colId xmlns:a16="http://schemas.microsoft.com/office/drawing/2014/main" val="85641693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657172066"/>
                    </a:ext>
                  </a:extLst>
                </a:gridCol>
              </a:tblGrid>
              <a:tr h="772342">
                <a:tc>
                  <a:txBody>
                    <a:bodyPr/>
                    <a:lstStyle/>
                    <a:p>
                      <a:r>
                        <a:rPr lang="hr-HR" dirty="0"/>
                        <a:t>Opseg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Podržane tvrdnje</a:t>
                      </a:r>
                    </a:p>
                    <a:p>
                      <a:r>
                        <a:rPr lang="hr-HR" dirty="0"/>
                        <a:t>(standardna tvrdnja / AAI@EduHr korisnički atribut)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Nepodržane tvrdnje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989108"/>
                  </a:ext>
                </a:extLst>
              </a:tr>
              <a:tr h="436883"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err="1"/>
                        <a:t>openid</a:t>
                      </a:r>
                      <a:r>
                        <a:rPr lang="hr-HR" dirty="0"/>
                        <a:t> - naznačuje isporuku ID </a:t>
                      </a:r>
                      <a:r>
                        <a:rPr lang="hr-HR" dirty="0" err="1"/>
                        <a:t>tokena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980187"/>
                  </a:ext>
                </a:extLst>
              </a:tr>
              <a:tr h="884554">
                <a:tc>
                  <a:txBody>
                    <a:bodyPr/>
                    <a:lstStyle/>
                    <a:p>
                      <a:r>
                        <a:rPr lang="hr-HR" dirty="0"/>
                        <a:t>profile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name</a:t>
                      </a:r>
                      <a:r>
                        <a:rPr lang="hr-HR" dirty="0"/>
                        <a:t> / </a:t>
                      </a:r>
                      <a:r>
                        <a:rPr lang="hr-HR" dirty="0" err="1"/>
                        <a:t>cn</a:t>
                      </a:r>
                      <a:r>
                        <a:rPr lang="hr-HR" dirty="0"/>
                        <a:t>,</a:t>
                      </a:r>
                    </a:p>
                    <a:p>
                      <a:r>
                        <a:rPr lang="hr-HR" dirty="0" err="1"/>
                        <a:t>given_name</a:t>
                      </a:r>
                      <a:r>
                        <a:rPr lang="hr-HR" dirty="0"/>
                        <a:t> / </a:t>
                      </a:r>
                      <a:r>
                        <a:rPr lang="hr-HR" dirty="0" err="1"/>
                        <a:t>givenName</a:t>
                      </a:r>
                      <a:r>
                        <a:rPr lang="hr-HR" dirty="0"/>
                        <a:t>,</a:t>
                      </a:r>
                    </a:p>
                    <a:p>
                      <a:r>
                        <a:rPr lang="hr-HR" dirty="0" err="1"/>
                        <a:t>nickname</a:t>
                      </a:r>
                      <a:r>
                        <a:rPr lang="hr-HR" dirty="0"/>
                        <a:t> / </a:t>
                      </a:r>
                      <a:r>
                        <a:rPr lang="hr-HR" dirty="0" err="1"/>
                        <a:t>displayName</a:t>
                      </a:r>
                      <a:r>
                        <a:rPr lang="hr-HR" dirty="0"/>
                        <a:t>, </a:t>
                      </a:r>
                    </a:p>
                    <a:p>
                      <a:r>
                        <a:rPr lang="hr-HR" dirty="0" err="1"/>
                        <a:t>preferred_username</a:t>
                      </a:r>
                      <a:r>
                        <a:rPr lang="hr-HR" dirty="0"/>
                        <a:t> / </a:t>
                      </a:r>
                      <a:r>
                        <a:rPr lang="hr-HR" dirty="0" err="1"/>
                        <a:t>hrEduPersonUniqueID</a:t>
                      </a:r>
                      <a:r>
                        <a:rPr lang="hr-HR" dirty="0"/>
                        <a:t>,</a:t>
                      </a:r>
                    </a:p>
                    <a:p>
                      <a:r>
                        <a:rPr lang="hr-HR" dirty="0"/>
                        <a:t>profile / </a:t>
                      </a:r>
                      <a:r>
                        <a:rPr lang="hr-HR" dirty="0" err="1"/>
                        <a:t>labeledURI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middle_name</a:t>
                      </a:r>
                      <a:r>
                        <a:rPr lang="en-US" dirty="0"/>
                        <a:t>, picture, website, gender, birthdate, </a:t>
                      </a:r>
                      <a:r>
                        <a:rPr lang="en-US" dirty="0" err="1"/>
                        <a:t>zoneinfo</a:t>
                      </a:r>
                      <a:r>
                        <a:rPr lang="en-US" dirty="0"/>
                        <a:t>, locale, </a:t>
                      </a:r>
                      <a:r>
                        <a:rPr lang="en-US" dirty="0" err="1"/>
                        <a:t>updated_at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6185557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r>
                        <a:rPr lang="hr-HR" dirty="0"/>
                        <a:t>email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email / 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email_verified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274516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r>
                        <a:rPr lang="hr-HR" dirty="0" err="1"/>
                        <a:t>address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address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4239449"/>
                  </a:ext>
                </a:extLst>
              </a:tr>
              <a:tr h="516486">
                <a:tc>
                  <a:txBody>
                    <a:bodyPr/>
                    <a:lstStyle/>
                    <a:p>
                      <a:r>
                        <a:rPr lang="hr-HR" dirty="0" err="1"/>
                        <a:t>phone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phone_number</a:t>
                      </a:r>
                      <a:r>
                        <a:rPr lang="hr-HR" dirty="0"/>
                        <a:t> / </a:t>
                      </a:r>
                      <a:r>
                        <a:rPr lang="hr-HR" dirty="0" err="1"/>
                        <a:t>mobile</a:t>
                      </a:r>
                      <a:r>
                        <a:rPr lang="hr-HR" dirty="0"/>
                        <a:t>, </a:t>
                      </a:r>
                      <a:r>
                        <a:rPr lang="hr-HR" dirty="0" err="1"/>
                        <a:t>telephoneNumber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phone_number_verified</a:t>
                      </a:r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4677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95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B5F0-4110-4709-94D5-ED8A382B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Dodatni, AAI@EduHr opsezi i tvrdnje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1B876-66C8-4228-9ADB-5A2BF934F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AAI@EduHr OIDC opsezi su definirani tako da svaki opseg sadrži jednu tvrdnju.</a:t>
            </a:r>
          </a:p>
          <a:p>
            <a:r>
              <a:rPr lang="hr-HR" dirty="0"/>
              <a:t>Naziv opsega odgovara nazivu tvrdnje koju sadrži, a naziv tvrdnje odgovara nazivu AAI@EduHr korisničkog atributa kojeg tvrdnja predstavlja.</a:t>
            </a:r>
          </a:p>
          <a:p>
            <a:r>
              <a:rPr lang="hr-HR" dirty="0"/>
              <a:t>Svaka AAI@EduHr tvrdnja će biti u obliku JSON polja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array</a:t>
            </a:r>
            <a:r>
              <a:rPr lang="hr-HR" dirty="0"/>
              <a:t>), neovisno o tome može li AAI@EduHr korisnički atribut kojeg predstavlja imati višestruke vrijednosti ili ne.</a:t>
            </a:r>
          </a:p>
          <a:p>
            <a:r>
              <a:rPr lang="hr-HR" dirty="0"/>
              <a:t>Na primjer, odabirom opsega '</a:t>
            </a:r>
            <a:r>
              <a:rPr lang="hr-HR" dirty="0" err="1"/>
              <a:t>uid</a:t>
            </a:r>
            <a:r>
              <a:rPr lang="hr-HR" dirty="0"/>
              <a:t>', isporučivat će se tvrdnja '</a:t>
            </a:r>
            <a:r>
              <a:rPr lang="hr-HR" dirty="0" err="1"/>
              <a:t>uid</a:t>
            </a:r>
            <a:r>
              <a:rPr lang="hr-HR" dirty="0"/>
              <a:t>' (u obliku polja) koja će za vrijednost imati vrijednost AAI@EduHr korisničkog atributa '</a:t>
            </a:r>
            <a:r>
              <a:rPr lang="hr-HR" dirty="0" err="1"/>
              <a:t>uid</a:t>
            </a:r>
            <a:r>
              <a:rPr lang="hr-HR" dirty="0"/>
              <a:t>'.</a:t>
            </a:r>
          </a:p>
          <a:p>
            <a:r>
              <a:rPr lang="hr-HR" dirty="0"/>
              <a:t>AAI@EduHr shema atributa: </a:t>
            </a:r>
            <a:r>
              <a:rPr lang="hr-HR" dirty="0">
                <a:hlinkClick r:id="rId3"/>
              </a:rPr>
              <a:t>https://www.aaiedu.hr/o-sustavu/imenicke-sheme/shema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3B87-59CB-4ADF-B8D7-A17E28D0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Stalne tvrdnje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F8D6D54-7864-439E-9ADF-40BC2FD4C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063669"/>
              </p:ext>
            </p:extLst>
          </p:nvPr>
        </p:nvGraphicFramePr>
        <p:xfrm>
          <a:off x="471487" y="1068513"/>
          <a:ext cx="5915026" cy="342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142">
                  <a:extLst>
                    <a:ext uri="{9D8B030D-6E8A-4147-A177-3AD203B41FA5}">
                      <a16:colId xmlns:a16="http://schemas.microsoft.com/office/drawing/2014/main" val="3927242855"/>
                    </a:ext>
                  </a:extLst>
                </a:gridCol>
                <a:gridCol w="4842884">
                  <a:extLst>
                    <a:ext uri="{9D8B030D-6E8A-4147-A177-3AD203B41FA5}">
                      <a16:colId xmlns:a16="http://schemas.microsoft.com/office/drawing/2014/main" val="3005804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Tvrdnja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562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Identifikator izdavatelja (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issuer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Sadrži vrijednost AAI@EduHr identifikatora izdavatelja koji je inače dostupan na OIDC konfiguracijskom URL-u.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extLst>
                  <a:ext uri="{0D108BD9-81ED-4DB2-BD59-A6C34878D82A}">
                    <a16:rowId xmlns:a16="http://schemas.microsoft.com/office/drawing/2014/main" val="372753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Identifikator subjekta (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identifier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Sadrži jedinstveni identifikator krajnjeg korisnika tj. korisnika koji se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autenticirao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Sadrži vrijednost AAI@EduHr korisničkog atributa '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hrEduPersonPersistentID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extLst>
                  <a:ext uri="{0D108BD9-81ED-4DB2-BD59-A6C34878D82A}">
                    <a16:rowId xmlns:a16="http://schemas.microsoft.com/office/drawing/2014/main" val="184206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Publika (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kojoj je ID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token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namijenjen. Sadrži ID klijenta kojem je ID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token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namijenjen.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extLst>
                  <a:ext uri="{0D108BD9-81ED-4DB2-BD59-A6C34878D82A}">
                    <a16:rowId xmlns:a16="http://schemas.microsoft.com/office/drawing/2014/main" val="323533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jti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JWT ID, jedinstveni identifikator samog ID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tokena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Može se koristiti za sprječavanje ponovnog korištenja već iskorištenog ID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tokena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extLst>
                  <a:ext uri="{0D108BD9-81ED-4DB2-BD59-A6C34878D82A}">
                    <a16:rowId xmlns:a16="http://schemas.microsoft.com/office/drawing/2014/main" val="38347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iat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Tvrdnja 'izdan u' (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issued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at). Sadrži vremensku oznaku** kada je ID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token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izdan.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extLst>
                  <a:ext uri="{0D108BD9-81ED-4DB2-BD59-A6C34878D82A}">
                    <a16:rowId xmlns:a16="http://schemas.microsoft.com/office/drawing/2014/main" val="3297467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Vrijeme isteka (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expiration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time). Sadrži vremensku oznaku** nakon koje ID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token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 smije biti prihvaćen.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extLst>
                  <a:ext uri="{0D108BD9-81ED-4DB2-BD59-A6C34878D82A}">
                    <a16:rowId xmlns:a16="http://schemas.microsoft.com/office/drawing/2014/main" val="334518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nbf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Tvrdnja 'ne prije' (eng. not before). Sadrži vremensku oznaku** (eng. timestamp) prije koje ID token ne smije biti prihvaćen.</a:t>
                      </a:r>
                      <a:endParaRPr lang="hr-H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extLst>
                  <a:ext uri="{0D108BD9-81ED-4DB2-BD59-A6C34878D82A}">
                    <a16:rowId xmlns:a16="http://schemas.microsoft.com/office/drawing/2014/main" val="375018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nonce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Vrijednost parametra '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nonce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 kojeg klijent koristi tijekom autentikacije krajnjeg korisnika će biti proslijeđena u ID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token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Nakon što klijent dobije ID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token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mora provjeriti je li vrijednost '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nonce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 u ID </a:t>
                      </a:r>
                      <a:r>
                        <a:rPr lang="hr-H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tokenu</a:t>
                      </a:r>
                      <a:r>
                        <a:rPr lang="hr-H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ista kao i ona korištena tijekom autentikacije.</a:t>
                      </a:r>
                      <a:endParaRPr lang="hr-H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7" marR="5437" marT="5437" marB="0" anchor="ctr"/>
                </a:tc>
                <a:extLst>
                  <a:ext uri="{0D108BD9-81ED-4DB2-BD59-A6C34878D82A}">
                    <a16:rowId xmlns:a16="http://schemas.microsoft.com/office/drawing/2014/main" val="2410879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70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C823-2923-41CF-89F3-DFD67223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 </a:t>
            </a:r>
            <a:r>
              <a:rPr lang="hr-HR" dirty="0" err="1"/>
              <a:t>token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6065-23F8-4BB5-BAEE-B4CB815CC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Primarni način isporuke tvrdnji </a:t>
            </a:r>
          </a:p>
          <a:p>
            <a:r>
              <a:rPr lang="hr-HR" dirty="0"/>
              <a:t>Sadrži tvrdnje o korisniku (korisničke atribute), te tvrdnje o samom </a:t>
            </a:r>
            <a:r>
              <a:rPr lang="hr-HR" dirty="0" err="1"/>
              <a:t>autentikacijskom</a:t>
            </a:r>
            <a:r>
              <a:rPr lang="hr-HR" dirty="0"/>
              <a:t> događaju</a:t>
            </a:r>
          </a:p>
          <a:p>
            <a:r>
              <a:rPr lang="hr-HR" dirty="0"/>
              <a:t>JWT (JSON Web </a:t>
            </a:r>
            <a:r>
              <a:rPr lang="hr-HR" dirty="0" err="1"/>
              <a:t>Token</a:t>
            </a:r>
            <a:r>
              <a:rPr lang="hr-HR" dirty="0"/>
              <a:t>)</a:t>
            </a:r>
          </a:p>
          <a:p>
            <a:r>
              <a:rPr lang="hr-HR" dirty="0"/>
              <a:t>Primjer:</a:t>
            </a:r>
          </a:p>
          <a:p>
            <a:pPr lvl="1"/>
            <a:r>
              <a:rPr lang="hr-HR" dirty="0"/>
              <a:t>eyJ0eXAiOiJKV1QiLCJhbGciOiJSUzI1NiIsImtpZCI6IjY5ZDhjNDY1NzQifQ.eyJpc3MiOiJodHRwczovL2xvZ2luLmFhaWVkdS5ociIsImF1ZCI6IjZlNTUyOTUyMDk3ODJiN2IyIiwianRpIjoiYzQ0ZjRjZmZjYzg0Zjc5OTBmN2ExZDViMmMiLCJuYmYiOjE2MDI2NzQ0NzAsImV4cCI6MTYwMjY3NTA3MCwic3ViIjoiYmZhMTYwNWJlNDRhNTBhN2MiLCJpYXQiOjE2MDI2NzQ0NzAsIm5vbmNlIjoiZHRubWVCTDVIVm5oUWtJUiIsIm5hbWUiOiJJdmFuIEhvcnZhdCIsImZhbWlseV9uYW1lIjoiSG9ydmF0IiwiZ2l2ZW5fbmFtZSI6Ikl2YW4iLCJwcmVmZXJyZWRfdXNlcm5hbWUiOiJpaG9ydmF0QHByaW1qZXIuaHIiLCJlbWFpbCI6Iml2YW4uaG9ydmF0QHByaW1qZXIuaHIiLCJockVkdVBlcnNvblVuaXF1ZU51bWJlciI6WyJMT0NBTF9OTzogMTIzNCIsIk9JQjogMTIzNDU2Nzg5MTIiLCJKTUJBRzogMTIzNDU2Nzg5MSJdfQ.c5q4W3bmcxQepAHj9n7xxj8WaH0wqIaiFkOFB9UE3joeVUyU9hWuNsDfPJ_BZ7WfYnhyMrv29Ys-dHs1oKqagvqFdk157IEwLnW1Dd5vNXvgGhMBhCTtseeQBDFS_DHN6KaksFDnGtFyWh3GXq-dWEBO86fpgSB3OuV9CD-AQAAbjXsN4Mz9MyaajMkhxWgxh_7HTZMlg5hACv3Xn-wiI8N3IGDqWrgdB87Vo6n0T5TfVaUZQ8mw5ca5fKy-aH5BP940LBb3bt6CvhZqxK0XFmD_M8hh-2MyRuPf2u6_P9HUORo1f8x8ZI30J2arhghPRcqEK9Sv_hdPxMy7WJJupg</a:t>
            </a:r>
          </a:p>
        </p:txBody>
      </p:sp>
    </p:spTree>
    <p:extLst>
      <p:ext uri="{BB962C8B-B14F-4D97-AF65-F5344CB8AC3E}">
        <p14:creationId xmlns:p14="http://schemas.microsoft.com/office/powerpoint/2010/main" val="1922336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C823-2923-41CF-89F3-DFD67223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 </a:t>
            </a:r>
            <a:r>
              <a:rPr lang="hr-HR" dirty="0" err="1"/>
              <a:t>token</a:t>
            </a:r>
            <a:r>
              <a:rPr lang="hr-HR" dirty="0"/>
              <a:t> (2) - sastav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6065-23F8-4BB5-BAEE-B4CB815CC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Sastoji od tri dijela odvojenih točkom:</a:t>
            </a:r>
          </a:p>
          <a:p>
            <a:pPr lvl="1"/>
            <a:r>
              <a:rPr lang="hr-HR" dirty="0"/>
              <a:t>zaglavlje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header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korisni podaci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payload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potpis (</a:t>
            </a:r>
            <a:r>
              <a:rPr lang="hr-HR" dirty="0" err="1"/>
              <a:t>eng</a:t>
            </a:r>
            <a:r>
              <a:rPr lang="hr-HR" dirty="0"/>
              <a:t>. signature)</a:t>
            </a:r>
          </a:p>
          <a:p>
            <a:r>
              <a:rPr lang="hr-HR" dirty="0"/>
              <a:t>Zaglavlje i korisni podaci su Base64 URL kodirani JSON objekti</a:t>
            </a:r>
          </a:p>
          <a:p>
            <a:r>
              <a:rPr lang="hr-HR" dirty="0"/>
              <a:t>Potpis je generiran nad kodiranim zaglavljem i korisnim podacima koristeći privatni ključ i algoritam naznačen u zaglavlju, također Base64 URL kodiran</a:t>
            </a:r>
          </a:p>
          <a:p>
            <a:r>
              <a:rPr lang="hr-HR" dirty="0" err="1"/>
              <a:t>zzzzz.kkkkk.ppppp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291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9AEE-CB54-42CC-8E6D-2ACAF769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4B4D-B374-4C72-823D-DE6FA013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Osnovni pojmovi</a:t>
            </a:r>
          </a:p>
          <a:p>
            <a:r>
              <a:rPr lang="hr-HR" dirty="0"/>
              <a:t>OIDC</a:t>
            </a:r>
          </a:p>
          <a:p>
            <a:pPr lvl="1"/>
            <a:r>
              <a:rPr lang="hr-HR" dirty="0" err="1"/>
              <a:t>Metapodaci</a:t>
            </a:r>
            <a:r>
              <a:rPr lang="hr-HR" dirty="0"/>
              <a:t> i povjerenje</a:t>
            </a:r>
          </a:p>
          <a:p>
            <a:pPr lvl="1"/>
            <a:r>
              <a:rPr lang="hr-HR" dirty="0"/>
              <a:t>Opsezi i tvrdnje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scopes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claims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ID </a:t>
            </a:r>
            <a:r>
              <a:rPr lang="hr-HR" dirty="0" err="1"/>
              <a:t>token</a:t>
            </a:r>
            <a:endParaRPr lang="hr-HR" dirty="0"/>
          </a:p>
          <a:p>
            <a:pPr lvl="1"/>
            <a:r>
              <a:rPr lang="hr-HR" dirty="0"/>
              <a:t>Podržani autentikacijski tijekovi</a:t>
            </a:r>
          </a:p>
          <a:p>
            <a:pPr lvl="2"/>
            <a:r>
              <a:rPr lang="hr-HR" dirty="0"/>
              <a:t>Tijek autorizacijskog koda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authorization</a:t>
            </a:r>
            <a:r>
              <a:rPr lang="hr-HR" dirty="0"/>
              <a:t> </a:t>
            </a:r>
            <a:r>
              <a:rPr lang="hr-HR" dirty="0" err="1"/>
              <a:t>code</a:t>
            </a:r>
            <a:r>
              <a:rPr lang="hr-HR" dirty="0"/>
              <a:t> </a:t>
            </a:r>
            <a:r>
              <a:rPr lang="hr-HR" dirty="0" err="1"/>
              <a:t>flow</a:t>
            </a:r>
            <a:r>
              <a:rPr lang="hr-HR" dirty="0"/>
              <a:t>)</a:t>
            </a:r>
          </a:p>
          <a:p>
            <a:pPr lvl="2"/>
            <a:r>
              <a:rPr lang="hr-HR" dirty="0"/>
              <a:t>OAuth2 implicitni tijek (</a:t>
            </a:r>
            <a:r>
              <a:rPr lang="hr-HR" dirty="0" err="1"/>
              <a:t>eng</a:t>
            </a:r>
            <a:r>
              <a:rPr lang="hr-HR" dirty="0"/>
              <a:t>. OAuth2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flow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115041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95A8-5221-4230-88B5-52B3D0BB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 </a:t>
            </a:r>
            <a:r>
              <a:rPr lang="hr-HR" dirty="0" err="1"/>
              <a:t>token</a:t>
            </a:r>
            <a:r>
              <a:rPr lang="hr-HR" dirty="0"/>
              <a:t> (3) - zaglavlje i korisni podaci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E0667-E829-4A02-ACA1-C8E1B1CA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5" y="990599"/>
            <a:ext cx="5915025" cy="3263504"/>
          </a:xfrm>
        </p:spPr>
        <p:txBody>
          <a:bodyPr/>
          <a:lstStyle/>
          <a:p>
            <a:r>
              <a:rPr lang="hr-HR" dirty="0"/>
              <a:t>Primjer zaglavlja: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Primjer korisnih podataka:</a:t>
            </a:r>
          </a:p>
          <a:p>
            <a:endParaRPr lang="hr-H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B21E8D7-4140-451C-AA85-EC3E7F36E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2" y="1268019"/>
            <a:ext cx="5915025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typ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"JWT"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alg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"RS256"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kid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"69d8c46574"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9F5A2B-6E70-4BF9-BC42-AFB36B8EF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1" y="2330269"/>
            <a:ext cx="5915025" cy="27238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iss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"https://login.aaiedu.hr"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aud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"6e55295209782b7b2"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jti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"c44f4cffcc84f7990f7a1d5b2c"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nbf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JetBrains Mono"/>
              </a:rPr>
              <a:t>1602674470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exp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JetBrains Mono"/>
              </a:rPr>
              <a:t>1602675070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sub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"bfa1605be44a50a7c"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iat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JetBrains Mono"/>
              </a:rPr>
              <a:t>1602674470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nonce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"dtnmeBL5HVnhQkIR"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family_name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"Horvat"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given_name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"Ivan"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preferred_username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"ihorvat@primjer.hr"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"email"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"ivan.horvat@primjer.hr"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hrEduPersonUniqueNumber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: [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"LOCAL_NO: 1234"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"OIB: 12345678912"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,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"JMBAG: 1234567891"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  </a:t>
            </a: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]</a:t>
            </a:r>
            <a:b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sr-Latn-RS" altLang="sr-Latn-RS" sz="9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84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A1F6-15B8-4578-BE63-12DE9E3C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 </a:t>
            </a:r>
            <a:r>
              <a:rPr lang="hr-HR" dirty="0" err="1"/>
              <a:t>token</a:t>
            </a:r>
            <a:r>
              <a:rPr lang="hr-HR" dirty="0"/>
              <a:t> (4) - provjera potpisa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C6AF-1221-498B-B6A5-EFA1F0B39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Algoritam 'RS256'. </a:t>
            </a:r>
          </a:p>
          <a:p>
            <a:r>
              <a:rPr lang="hr-HR" dirty="0"/>
              <a:t>U postupku kreiranja potpisa koristi se privatni ključ iz para javnog i privatnog RSA ključa. </a:t>
            </a:r>
          </a:p>
          <a:p>
            <a:r>
              <a:rPr lang="hr-HR" dirty="0"/>
              <a:t>Za provjeru tog potpisa potrebno je iskoristiti javni ključ koji je dostupan u JSON web skupu ključeva (JWKS URI). </a:t>
            </a:r>
          </a:p>
          <a:p>
            <a:r>
              <a:rPr lang="hr-HR" dirty="0"/>
              <a:t>Odgovarajući javni ključ se može pronaći preko ID ključa ('</a:t>
            </a:r>
            <a:r>
              <a:rPr lang="hr-HR" dirty="0" err="1"/>
              <a:t>kid</a:t>
            </a:r>
            <a:r>
              <a:rPr lang="hr-HR" dirty="0"/>
              <a:t>') koji je naznačen u zaglavlju ID </a:t>
            </a:r>
            <a:r>
              <a:rPr lang="hr-HR" dirty="0" err="1"/>
              <a:t>tokena</a:t>
            </a:r>
            <a:r>
              <a:rPr lang="hr-HR" dirty="0"/>
              <a:t> te u pojedinom ključu u JSON web skupu ključeva.</a:t>
            </a:r>
          </a:p>
        </p:txBody>
      </p:sp>
    </p:spTree>
    <p:extLst>
      <p:ext uri="{BB962C8B-B14F-4D97-AF65-F5344CB8AC3E}">
        <p14:creationId xmlns:p14="http://schemas.microsoft.com/office/powerpoint/2010/main" val="256529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DE42-87B7-4582-B19B-5161293A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Podržani autentikacijski tijekovi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authentication</a:t>
            </a:r>
            <a:r>
              <a:rPr lang="hr-HR" dirty="0"/>
              <a:t> </a:t>
            </a:r>
            <a:r>
              <a:rPr lang="hr-HR" dirty="0" err="1"/>
              <a:t>flows</a:t>
            </a:r>
            <a:r>
              <a:rPr lang="hr-HR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87E7-122E-4283-9C9C-2D84644D6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Podržani autentikacijski tijekovi su:</a:t>
            </a:r>
          </a:p>
          <a:p>
            <a:pPr lvl="1"/>
            <a:r>
              <a:rPr lang="hr-HR" dirty="0"/>
              <a:t>Tijek autorizacijskog koda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Authorization</a:t>
            </a:r>
            <a:r>
              <a:rPr lang="hr-HR" dirty="0"/>
              <a:t> </a:t>
            </a:r>
            <a:r>
              <a:rPr lang="hr-HR" dirty="0" err="1"/>
              <a:t>Code</a:t>
            </a:r>
            <a:r>
              <a:rPr lang="hr-HR" dirty="0"/>
              <a:t> </a:t>
            </a:r>
            <a:r>
              <a:rPr lang="hr-HR" dirty="0" err="1"/>
              <a:t>Flow</a:t>
            </a:r>
            <a:r>
              <a:rPr lang="hr-HR" dirty="0"/>
              <a:t>) - OIDC ili OAuth2 tijek autorizacijskog koda</a:t>
            </a:r>
          </a:p>
          <a:p>
            <a:pPr lvl="1"/>
            <a:r>
              <a:rPr lang="hr-HR" dirty="0"/>
              <a:t>OAuth2 implicitni tijek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Flow</a:t>
            </a:r>
            <a:r>
              <a:rPr lang="hr-HR" dirty="0"/>
              <a:t>)</a:t>
            </a:r>
          </a:p>
          <a:p>
            <a:r>
              <a:rPr lang="hr-HR" dirty="0"/>
              <a:t>Niz HTTP zahtjeva i preusmjeravanja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redirections</a:t>
            </a:r>
            <a:r>
              <a:rPr lang="hr-HR" dirty="0"/>
              <a:t>) između aplikacije (resursa) i </a:t>
            </a:r>
            <a:r>
              <a:rPr lang="hr-HR" dirty="0" err="1"/>
              <a:t>autentikacijskog</a:t>
            </a:r>
            <a:r>
              <a:rPr lang="hr-HR" dirty="0"/>
              <a:t> poslužitelja. </a:t>
            </a:r>
          </a:p>
          <a:p>
            <a:r>
              <a:rPr lang="hr-HR" dirty="0"/>
              <a:t>Različiti autentikacijski tijekovi znače različit način slanja HTTP zahtjeva i različit način dohvata korisničkih podataka nakon autentikacije. </a:t>
            </a:r>
          </a:p>
          <a:p>
            <a:r>
              <a:rPr lang="hr-HR" dirty="0"/>
              <a:t>Različiti tijekovi donose i različite razine sigurnosti </a:t>
            </a:r>
            <a:r>
              <a:rPr lang="hr-HR" dirty="0" err="1"/>
              <a:t>autentikacijskog</a:t>
            </a:r>
            <a:r>
              <a:rPr lang="hr-HR" dirty="0"/>
              <a:t> postupka. Na primjer, od trenutno podržana dva tijeka, tijek autorizacijskog koda ima veću razinu sigurnosti od implicitnog tijeka.</a:t>
            </a:r>
          </a:p>
          <a:p>
            <a:r>
              <a:rPr lang="hr-HR" dirty="0"/>
              <a:t>AAI@EduHr preporuča korištenje tijeka autorizacijskog koda za autentikaciju korisnika, neovisno tome koji tip klijenta se koristi ili u kojem programskom jeziku je klijent implementiran.</a:t>
            </a:r>
          </a:p>
        </p:txBody>
      </p:sp>
    </p:spTree>
    <p:extLst>
      <p:ext uri="{BB962C8B-B14F-4D97-AF65-F5344CB8AC3E}">
        <p14:creationId xmlns:p14="http://schemas.microsoft.com/office/powerpoint/2010/main" val="377651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0958-050B-47A0-A277-93816B27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Tijek autorizacijskog koda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authorization</a:t>
            </a:r>
            <a:r>
              <a:rPr lang="hr-HR" dirty="0"/>
              <a:t> </a:t>
            </a:r>
            <a:r>
              <a:rPr lang="hr-HR" dirty="0" err="1"/>
              <a:t>code</a:t>
            </a:r>
            <a:r>
              <a:rPr lang="hr-HR" dirty="0"/>
              <a:t> </a:t>
            </a:r>
            <a:r>
              <a:rPr lang="hr-HR" dirty="0" err="1"/>
              <a:t>flow</a:t>
            </a:r>
            <a:r>
              <a:rPr lang="hr-HR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E8AC-2433-46BB-AED5-BFD89C4A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Tijek autorizacijskog koda je glavni i preporučeni način </a:t>
            </a:r>
            <a:r>
              <a:rPr lang="hr-HR" dirty="0" err="1"/>
              <a:t>autenticiranja</a:t>
            </a:r>
            <a:r>
              <a:rPr lang="hr-HR" dirty="0"/>
              <a:t> krajnjih korisnika koristeći protokol OIDC.</a:t>
            </a:r>
          </a:p>
          <a:p>
            <a:r>
              <a:rPr lang="hr-HR" dirty="0"/>
              <a:t>Tijek autorizacijskog koda u protokolu OIDC je nadogradnja postojećeg tijeka autorizacijskog koda u protokolu OAuth2. Glavne promjene koje u ovaj tijek donosi protokol OIDC u odnosu na OAuth2 su predefinirani OIDC opsezi i mogućnost izdavanja ID </a:t>
            </a:r>
            <a:r>
              <a:rPr lang="hr-HR" dirty="0" err="1"/>
              <a:t>tokena</a:t>
            </a:r>
            <a:r>
              <a:rPr lang="hr-HR" dirty="0"/>
              <a:t>.</a:t>
            </a:r>
          </a:p>
          <a:p>
            <a:r>
              <a:rPr lang="hr-HR" dirty="0"/>
              <a:t>Ukratko, tijek autorizacijskog koda se obavlja na način:</a:t>
            </a:r>
          </a:p>
          <a:p>
            <a:pPr lvl="1"/>
            <a:r>
              <a:rPr lang="hr-HR" dirty="0"/>
              <a:t>klijent napravi autorizacijski HTTP zahtjev na autorizacijsku krajnju točku pomoću web preglednika</a:t>
            </a:r>
          </a:p>
          <a:p>
            <a:pPr lvl="1"/>
            <a:r>
              <a:rPr lang="hr-HR" dirty="0"/>
              <a:t>krajnji korisnik se </a:t>
            </a:r>
            <a:r>
              <a:rPr lang="hr-HR" dirty="0" err="1"/>
              <a:t>autenticira</a:t>
            </a:r>
            <a:endParaRPr lang="hr-HR" dirty="0"/>
          </a:p>
          <a:p>
            <a:pPr lvl="1"/>
            <a:r>
              <a:rPr lang="hr-HR" dirty="0"/>
              <a:t>autentikacijski poslužitelj preusmjeravanjem na registriranu lokaciju za preusmjeravanje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redirect</a:t>
            </a:r>
            <a:r>
              <a:rPr lang="hr-HR" dirty="0"/>
              <a:t> URI) šalje klijentu kratkotrajni (</a:t>
            </a:r>
            <a:r>
              <a:rPr lang="hr-HR" dirty="0" err="1"/>
              <a:t>eng</a:t>
            </a:r>
            <a:r>
              <a:rPr lang="hr-HR" dirty="0"/>
              <a:t>. short-</a:t>
            </a:r>
            <a:r>
              <a:rPr lang="hr-HR" dirty="0" err="1"/>
              <a:t>lived</a:t>
            </a:r>
            <a:r>
              <a:rPr lang="hr-HR" dirty="0"/>
              <a:t>) autorizacijski kod (kao GET parametar '</a:t>
            </a:r>
            <a:r>
              <a:rPr lang="hr-HR" dirty="0" err="1"/>
              <a:t>code</a:t>
            </a:r>
            <a:r>
              <a:rPr lang="hr-HR" dirty="0"/>
              <a:t>')</a:t>
            </a:r>
          </a:p>
          <a:p>
            <a:pPr lvl="1"/>
            <a:r>
              <a:rPr lang="hr-HR" dirty="0"/>
              <a:t>klijent u pozadini (bez web preglednika) napravi HTTP zahtjev na </a:t>
            </a:r>
            <a:r>
              <a:rPr lang="hr-HR" dirty="0" err="1"/>
              <a:t>token</a:t>
            </a:r>
            <a:r>
              <a:rPr lang="hr-HR" dirty="0"/>
              <a:t> krajnju točku koristeći dobiveni autorizacijski kod, a u HTTP odgovoru dobije pristupni </a:t>
            </a:r>
            <a:r>
              <a:rPr lang="hr-HR" dirty="0" err="1"/>
              <a:t>token</a:t>
            </a:r>
            <a:r>
              <a:rPr lang="hr-HR" dirty="0"/>
              <a:t>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access</a:t>
            </a:r>
            <a:r>
              <a:rPr lang="hr-HR" dirty="0"/>
              <a:t> </a:t>
            </a:r>
            <a:r>
              <a:rPr lang="hr-HR" dirty="0" err="1"/>
              <a:t>token</a:t>
            </a:r>
            <a:r>
              <a:rPr lang="hr-HR" dirty="0"/>
              <a:t>), te ID </a:t>
            </a:r>
            <a:r>
              <a:rPr lang="hr-HR" dirty="0" err="1"/>
              <a:t>token</a:t>
            </a:r>
            <a:r>
              <a:rPr lang="hr-HR" dirty="0"/>
              <a:t> ako je korišten opseg '</a:t>
            </a:r>
            <a:r>
              <a:rPr lang="hr-HR" dirty="0" err="1"/>
              <a:t>openid</a:t>
            </a:r>
            <a:r>
              <a:rPr lang="hr-HR" dirty="0"/>
              <a:t>' (što je preporučeno)</a:t>
            </a:r>
          </a:p>
          <a:p>
            <a:r>
              <a:rPr lang="hr-HR" dirty="0"/>
              <a:t>Dakle, klijent dobije autorizacijski kod kojeg onda u pozadinskom kanalu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back</a:t>
            </a:r>
            <a:r>
              <a:rPr lang="hr-HR" dirty="0"/>
              <a:t> </a:t>
            </a:r>
            <a:r>
              <a:rPr lang="hr-HR" dirty="0" err="1"/>
              <a:t>channel</a:t>
            </a:r>
            <a:r>
              <a:rPr lang="hr-HR" dirty="0"/>
              <a:t>) direktno zamjeni za pristupni </a:t>
            </a:r>
            <a:r>
              <a:rPr lang="hr-HR" dirty="0" err="1"/>
              <a:t>token</a:t>
            </a:r>
            <a:r>
              <a:rPr lang="hr-HR" dirty="0"/>
              <a:t> i ID </a:t>
            </a:r>
            <a:r>
              <a:rPr lang="hr-HR" dirty="0" err="1"/>
              <a:t>token</a:t>
            </a:r>
            <a:r>
              <a:rPr lang="hr-HR" dirty="0"/>
              <a:t>.</a:t>
            </a:r>
          </a:p>
          <a:p>
            <a:r>
              <a:rPr lang="hr-HR" dirty="0"/>
              <a:t>Ako se ne koristi opseg '</a:t>
            </a:r>
            <a:r>
              <a:rPr lang="hr-HR" dirty="0" err="1"/>
              <a:t>openid</a:t>
            </a:r>
            <a:r>
              <a:rPr lang="hr-HR" dirty="0"/>
              <a:t>' (ako se ID </a:t>
            </a:r>
            <a:r>
              <a:rPr lang="hr-HR" dirty="0" err="1"/>
              <a:t>token</a:t>
            </a:r>
            <a:r>
              <a:rPr lang="hr-HR" dirty="0"/>
              <a:t> ne izdaje), korisničke podatke je moguće dohvatiti sa </a:t>
            </a:r>
            <a:r>
              <a:rPr lang="pl-PL" dirty="0"/>
              <a:t>krajnje točke za korisničke podatke (eng. userinfo endpoint).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80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C73B-F95A-4E51-B262-FEEC1A14E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Primjer za povjerljivog klijenta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252E4F0-E2B5-4F5B-8ABF-CA36E03EE7F6}"/>
              </a:ext>
            </a:extLst>
          </p:cNvPr>
          <p:cNvSpPr/>
          <p:nvPr/>
        </p:nvSpPr>
        <p:spPr>
          <a:xfrm>
            <a:off x="496201" y="1924390"/>
            <a:ext cx="1715658" cy="11151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200" dirty="0">
              <a:solidFill>
                <a:schemeClr val="accent6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B3F6666-AF16-4C2F-B535-3F28E9486068}"/>
              </a:ext>
            </a:extLst>
          </p:cNvPr>
          <p:cNvSpPr/>
          <p:nvPr/>
        </p:nvSpPr>
        <p:spPr>
          <a:xfrm>
            <a:off x="4709142" y="1986415"/>
            <a:ext cx="1645509" cy="991117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CCAC0-593A-4952-B031-8049E750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Tijek autorizacijskog koda (2)	</a:t>
            </a:r>
          </a:p>
        </p:txBody>
      </p:sp>
      <p:sp>
        <p:nvSpPr>
          <p:cNvPr id="39" name="5. HTTP">
            <a:extLst>
              <a:ext uri="{FF2B5EF4-FFF2-40B4-BE49-F238E27FC236}">
                <a16:creationId xmlns:a16="http://schemas.microsoft.com/office/drawing/2014/main" id="{8F0B9679-D5CE-4480-B708-5B2D6D3848F4}"/>
              </a:ext>
            </a:extLst>
          </p:cNvPr>
          <p:cNvSpPr txBox="1"/>
          <p:nvPr/>
        </p:nvSpPr>
        <p:spPr>
          <a:xfrm>
            <a:off x="4347472" y="3099204"/>
            <a:ext cx="239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HTTP/1.1 200 OK</a:t>
            </a:r>
          </a:p>
          <a:p>
            <a:r>
              <a:rPr lang="hr-HR" sz="800" dirty="0" err="1"/>
              <a:t>Content-Type</a:t>
            </a:r>
            <a:r>
              <a:rPr lang="hr-HR" sz="800" dirty="0"/>
              <a:t>: </a:t>
            </a:r>
            <a:r>
              <a:rPr lang="hr-HR" sz="800" dirty="0" err="1"/>
              <a:t>application</a:t>
            </a:r>
            <a:r>
              <a:rPr lang="hr-HR" sz="800" dirty="0"/>
              <a:t>/</a:t>
            </a:r>
            <a:r>
              <a:rPr lang="hr-HR" sz="800" dirty="0" err="1"/>
              <a:t>json;charset</a:t>
            </a:r>
            <a:r>
              <a:rPr lang="hr-HR" sz="800" dirty="0"/>
              <a:t>=UTF-8</a:t>
            </a:r>
          </a:p>
          <a:p>
            <a:r>
              <a:rPr lang="hr-HR" sz="800" dirty="0" err="1"/>
              <a:t>Cache-Control</a:t>
            </a:r>
            <a:r>
              <a:rPr lang="hr-HR" sz="800" dirty="0"/>
              <a:t>: no-</a:t>
            </a:r>
            <a:r>
              <a:rPr lang="hr-HR" sz="800" dirty="0" err="1"/>
              <a:t>store</a:t>
            </a:r>
            <a:endParaRPr lang="hr-HR" sz="800" dirty="0"/>
          </a:p>
          <a:p>
            <a:r>
              <a:rPr lang="hr-HR" sz="800" dirty="0"/>
              <a:t>Pragma: no-</a:t>
            </a:r>
            <a:r>
              <a:rPr lang="hr-HR" sz="800" dirty="0" err="1"/>
              <a:t>cache</a:t>
            </a:r>
            <a:endParaRPr lang="hr-HR" sz="800" dirty="0"/>
          </a:p>
          <a:p>
            <a:r>
              <a:rPr lang="hr-HR" sz="800" dirty="0"/>
              <a:t> </a:t>
            </a:r>
          </a:p>
          <a:p>
            <a:r>
              <a:rPr lang="hr-HR" sz="800" dirty="0"/>
              <a:t>{</a:t>
            </a:r>
          </a:p>
          <a:p>
            <a:r>
              <a:rPr lang="hr-HR" sz="800" dirty="0"/>
              <a:t>  "</a:t>
            </a:r>
            <a:r>
              <a:rPr lang="hr-HR" sz="800" dirty="0" err="1"/>
              <a:t>id_token</a:t>
            </a:r>
            <a:r>
              <a:rPr lang="hr-HR" sz="800" dirty="0"/>
              <a:t>": "{ID </a:t>
            </a:r>
            <a:r>
              <a:rPr lang="hr-HR" sz="800" dirty="0" err="1"/>
              <a:t>Token</a:t>
            </a:r>
            <a:r>
              <a:rPr lang="hr-HR" sz="800" dirty="0"/>
              <a:t>}",</a:t>
            </a:r>
          </a:p>
          <a:p>
            <a:r>
              <a:rPr lang="hr-HR" sz="800" dirty="0"/>
              <a:t>  "</a:t>
            </a:r>
            <a:r>
              <a:rPr lang="hr-HR" sz="800" dirty="0" err="1"/>
              <a:t>access_token</a:t>
            </a:r>
            <a:r>
              <a:rPr lang="hr-HR" sz="800" dirty="0"/>
              <a:t>": "{Access </a:t>
            </a:r>
            <a:r>
              <a:rPr lang="hr-HR" sz="800" dirty="0" err="1"/>
              <a:t>Token</a:t>
            </a:r>
            <a:r>
              <a:rPr lang="hr-HR" sz="800" dirty="0"/>
              <a:t>}", </a:t>
            </a:r>
          </a:p>
          <a:p>
            <a:r>
              <a:rPr lang="hr-HR" sz="800" dirty="0"/>
              <a:t>  "</a:t>
            </a:r>
            <a:r>
              <a:rPr lang="hr-HR" sz="800" dirty="0" err="1"/>
              <a:t>token_type</a:t>
            </a:r>
            <a:r>
              <a:rPr lang="hr-HR" sz="800" dirty="0"/>
              <a:t>": "{</a:t>
            </a:r>
            <a:r>
              <a:rPr lang="hr-HR" sz="800" dirty="0" err="1"/>
              <a:t>Token</a:t>
            </a:r>
            <a:r>
              <a:rPr lang="hr-HR" sz="800" dirty="0"/>
              <a:t> </a:t>
            </a:r>
            <a:r>
              <a:rPr lang="hr-HR" sz="800" dirty="0" err="1"/>
              <a:t>Type</a:t>
            </a:r>
            <a:r>
              <a:rPr lang="hr-HR" sz="800" dirty="0"/>
              <a:t>}",</a:t>
            </a:r>
          </a:p>
          <a:p>
            <a:r>
              <a:rPr lang="hr-HR" sz="800" dirty="0"/>
              <a:t>  "</a:t>
            </a:r>
            <a:r>
              <a:rPr lang="hr-HR" sz="800" dirty="0" err="1"/>
              <a:t>expires_in</a:t>
            </a:r>
            <a:r>
              <a:rPr lang="hr-HR" sz="800" dirty="0"/>
              <a:t>": {</a:t>
            </a:r>
            <a:r>
              <a:rPr lang="hr-HR" sz="800" dirty="0" err="1"/>
              <a:t>Lifetime</a:t>
            </a:r>
            <a:r>
              <a:rPr lang="hr-HR" sz="800" dirty="0"/>
              <a:t> In </a:t>
            </a:r>
            <a:r>
              <a:rPr lang="hr-HR" sz="800" dirty="0" err="1"/>
              <a:t>Seconds</a:t>
            </a:r>
            <a:r>
              <a:rPr lang="hr-HR" sz="800" dirty="0"/>
              <a:t>},</a:t>
            </a:r>
          </a:p>
          <a:p>
            <a:r>
              <a:rPr lang="hr-HR" sz="800" dirty="0"/>
              <a:t>  "</a:t>
            </a:r>
            <a:r>
              <a:rPr lang="hr-HR" sz="800" dirty="0" err="1"/>
              <a:t>refresh_token</a:t>
            </a:r>
            <a:r>
              <a:rPr lang="hr-HR" sz="800" dirty="0"/>
              <a:t>": "{</a:t>
            </a:r>
            <a:r>
              <a:rPr lang="hr-HR" sz="800" dirty="0" err="1"/>
              <a:t>Refresh</a:t>
            </a:r>
            <a:r>
              <a:rPr lang="hr-HR" sz="800" dirty="0"/>
              <a:t> </a:t>
            </a:r>
            <a:r>
              <a:rPr lang="hr-HR" sz="800" dirty="0" err="1"/>
              <a:t>Token</a:t>
            </a:r>
            <a:r>
              <a:rPr lang="hr-HR" sz="800" dirty="0"/>
              <a:t>}",</a:t>
            </a:r>
          </a:p>
          <a:p>
            <a:r>
              <a:rPr lang="hr-HR" sz="800" dirty="0"/>
              <a:t>}</a:t>
            </a:r>
          </a:p>
        </p:txBody>
      </p:sp>
      <p:sp>
        <p:nvSpPr>
          <p:cNvPr id="38" name="5.Text arrow">
            <a:extLst>
              <a:ext uri="{FF2B5EF4-FFF2-40B4-BE49-F238E27FC236}">
                <a16:creationId xmlns:a16="http://schemas.microsoft.com/office/drawing/2014/main" id="{8F267605-77A5-4099-B3FA-7406084535B0}"/>
              </a:ext>
            </a:extLst>
          </p:cNvPr>
          <p:cNvSpPr txBox="1"/>
          <p:nvPr/>
        </p:nvSpPr>
        <p:spPr>
          <a:xfrm>
            <a:off x="2622961" y="3661440"/>
            <a:ext cx="1646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Odgovor sa </a:t>
            </a:r>
            <a:r>
              <a:rPr lang="hr-HR" sz="900" dirty="0" err="1"/>
              <a:t>token</a:t>
            </a:r>
            <a:r>
              <a:rPr lang="hr-HR" sz="900" dirty="0"/>
              <a:t> krajnje točke</a:t>
            </a:r>
          </a:p>
        </p:txBody>
      </p:sp>
      <p:cxnSp>
        <p:nvCxnSpPr>
          <p:cNvPr id="37" name="5. Arrow &lt;">
            <a:extLst>
              <a:ext uri="{FF2B5EF4-FFF2-40B4-BE49-F238E27FC236}">
                <a16:creationId xmlns:a16="http://schemas.microsoft.com/office/drawing/2014/main" id="{5D386B9F-7A87-4125-8652-7D9E734FB43E}"/>
              </a:ext>
            </a:extLst>
          </p:cNvPr>
          <p:cNvCxnSpPr>
            <a:cxnSpLocks/>
          </p:cNvCxnSpPr>
          <p:nvPr/>
        </p:nvCxnSpPr>
        <p:spPr>
          <a:xfrm flipH="1">
            <a:off x="2700867" y="3892272"/>
            <a:ext cx="1456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4. HTTP">
            <a:extLst>
              <a:ext uri="{FF2B5EF4-FFF2-40B4-BE49-F238E27FC236}">
                <a16:creationId xmlns:a16="http://schemas.microsoft.com/office/drawing/2014/main" id="{EBBEB14F-A0B8-4D69-B821-F25C9E4C86C9}"/>
              </a:ext>
            </a:extLst>
          </p:cNvPr>
          <p:cNvSpPr txBox="1"/>
          <p:nvPr/>
        </p:nvSpPr>
        <p:spPr>
          <a:xfrm>
            <a:off x="586732" y="3178955"/>
            <a:ext cx="24612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POST {</a:t>
            </a:r>
            <a:r>
              <a:rPr lang="hr-HR" sz="900" dirty="0" err="1"/>
              <a:t>Token</a:t>
            </a:r>
            <a:r>
              <a:rPr lang="hr-HR" sz="900" dirty="0"/>
              <a:t> </a:t>
            </a:r>
            <a:r>
              <a:rPr lang="hr-HR" sz="900" dirty="0" err="1"/>
              <a:t>Endpoint</a:t>
            </a:r>
            <a:r>
              <a:rPr lang="hr-HR" sz="900" dirty="0"/>
              <a:t>} HTTP/1.1</a:t>
            </a:r>
          </a:p>
          <a:p>
            <a:r>
              <a:rPr lang="hr-HR" sz="900" dirty="0" err="1"/>
              <a:t>Host</a:t>
            </a:r>
            <a:r>
              <a:rPr lang="hr-HR" sz="900" dirty="0"/>
              <a:t>: {</a:t>
            </a:r>
            <a:r>
              <a:rPr lang="hr-HR" sz="900" dirty="0" err="1"/>
              <a:t>Authorization</a:t>
            </a:r>
            <a:r>
              <a:rPr lang="hr-HR" sz="900" dirty="0"/>
              <a:t> Server}</a:t>
            </a:r>
          </a:p>
          <a:p>
            <a:r>
              <a:rPr lang="hr-HR" sz="900" dirty="0" err="1"/>
              <a:t>Content-Type</a:t>
            </a:r>
            <a:r>
              <a:rPr lang="hr-HR" sz="900" dirty="0"/>
              <a:t>: </a:t>
            </a:r>
            <a:r>
              <a:rPr lang="hr-HR" sz="800" dirty="0" err="1"/>
              <a:t>application</a:t>
            </a:r>
            <a:r>
              <a:rPr lang="hr-HR" sz="800" dirty="0"/>
              <a:t>/x-www-</a:t>
            </a:r>
            <a:r>
              <a:rPr lang="hr-HR" sz="800" dirty="0" err="1"/>
              <a:t>form</a:t>
            </a:r>
            <a:r>
              <a:rPr lang="hr-HR" sz="800" dirty="0"/>
              <a:t>-</a:t>
            </a:r>
            <a:r>
              <a:rPr lang="hr-HR" sz="800" dirty="0" err="1"/>
              <a:t>urlencoded</a:t>
            </a:r>
            <a:endParaRPr lang="hr-HR" sz="800" dirty="0"/>
          </a:p>
          <a:p>
            <a:r>
              <a:rPr lang="hr-HR" sz="900" dirty="0"/>
              <a:t> </a:t>
            </a:r>
          </a:p>
          <a:p>
            <a:r>
              <a:rPr lang="hr-HR" sz="900" dirty="0" err="1"/>
              <a:t>grant_type</a:t>
            </a:r>
            <a:r>
              <a:rPr lang="hr-HR" sz="900" dirty="0"/>
              <a:t>=</a:t>
            </a:r>
            <a:r>
              <a:rPr lang="hr-HR" sz="900" dirty="0" err="1"/>
              <a:t>authorization_code</a:t>
            </a:r>
            <a:endParaRPr lang="hr-HR" sz="900" dirty="0"/>
          </a:p>
          <a:p>
            <a:r>
              <a:rPr lang="hr-HR" sz="900" dirty="0"/>
              <a:t>&amp;</a:t>
            </a:r>
            <a:r>
              <a:rPr lang="hr-HR" sz="900" dirty="0" err="1"/>
              <a:t>client_id</a:t>
            </a:r>
            <a:r>
              <a:rPr lang="hr-HR" sz="900" dirty="0"/>
              <a:t>=client123</a:t>
            </a:r>
          </a:p>
          <a:p>
            <a:r>
              <a:rPr lang="hr-HR" sz="900" dirty="0"/>
              <a:t>&amp;</a:t>
            </a:r>
            <a:r>
              <a:rPr lang="hr-HR" sz="900" dirty="0" err="1"/>
              <a:t>client_secret</a:t>
            </a:r>
            <a:r>
              <a:rPr lang="hr-HR" sz="900" dirty="0"/>
              <a:t>=secret123</a:t>
            </a:r>
          </a:p>
          <a:p>
            <a:r>
              <a:rPr lang="hr-HR" sz="900" dirty="0"/>
              <a:t>&amp;</a:t>
            </a:r>
            <a:r>
              <a:rPr lang="hr-HR" sz="900" dirty="0" err="1"/>
              <a:t>code</a:t>
            </a:r>
            <a:r>
              <a:rPr lang="hr-HR" sz="900" dirty="0"/>
              <a:t>=authcode123</a:t>
            </a:r>
          </a:p>
          <a:p>
            <a:r>
              <a:rPr lang="hr-HR" sz="900" dirty="0"/>
              <a:t>&amp;</a:t>
            </a:r>
            <a:r>
              <a:rPr lang="hr-HR" sz="900" dirty="0" err="1"/>
              <a:t>redirect_uri</a:t>
            </a:r>
            <a:r>
              <a:rPr lang="hr-HR" sz="900" dirty="0"/>
              <a:t>=https://neka-usluga.hr/callback</a:t>
            </a:r>
          </a:p>
        </p:txBody>
      </p:sp>
      <p:cxnSp>
        <p:nvCxnSpPr>
          <p:cNvPr id="28" name="4. Arrow &gt;">
            <a:extLst>
              <a:ext uri="{FF2B5EF4-FFF2-40B4-BE49-F238E27FC236}">
                <a16:creationId xmlns:a16="http://schemas.microsoft.com/office/drawing/2014/main" id="{D9871890-98E6-4CBC-8678-42A2C0C60C74}"/>
              </a:ext>
            </a:extLst>
          </p:cNvPr>
          <p:cNvCxnSpPr>
            <a:cxnSpLocks/>
          </p:cNvCxnSpPr>
          <p:nvPr/>
        </p:nvCxnSpPr>
        <p:spPr>
          <a:xfrm>
            <a:off x="2700867" y="3892272"/>
            <a:ext cx="1456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4.Text arrow">
            <a:extLst>
              <a:ext uri="{FF2B5EF4-FFF2-40B4-BE49-F238E27FC236}">
                <a16:creationId xmlns:a16="http://schemas.microsoft.com/office/drawing/2014/main" id="{85755E20-1BBC-4EB4-B11A-D4C25CF0A021}"/>
              </a:ext>
            </a:extLst>
          </p:cNvPr>
          <p:cNvSpPr txBox="1"/>
          <p:nvPr/>
        </p:nvSpPr>
        <p:spPr>
          <a:xfrm>
            <a:off x="2622962" y="3661440"/>
            <a:ext cx="16049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Zahtjev na </a:t>
            </a:r>
            <a:r>
              <a:rPr lang="hr-HR" sz="900" dirty="0" err="1"/>
              <a:t>token</a:t>
            </a:r>
            <a:r>
              <a:rPr lang="hr-HR" sz="900" dirty="0"/>
              <a:t> krajnju točku</a:t>
            </a:r>
          </a:p>
        </p:txBody>
      </p:sp>
      <p:sp>
        <p:nvSpPr>
          <p:cNvPr id="27" name="4. Rectangle 26">
            <a:extLst>
              <a:ext uri="{FF2B5EF4-FFF2-40B4-BE49-F238E27FC236}">
                <a16:creationId xmlns:a16="http://schemas.microsoft.com/office/drawing/2014/main" id="{2622F715-15A7-43A3-B2A9-AFE5CA78B9BA}"/>
              </a:ext>
            </a:extLst>
          </p:cNvPr>
          <p:cNvSpPr/>
          <p:nvPr/>
        </p:nvSpPr>
        <p:spPr>
          <a:xfrm>
            <a:off x="101600" y="3078732"/>
            <a:ext cx="6663267" cy="15539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4. Backend">
            <a:extLst>
              <a:ext uri="{FF2B5EF4-FFF2-40B4-BE49-F238E27FC236}">
                <a16:creationId xmlns:a16="http://schemas.microsoft.com/office/drawing/2014/main" id="{0B98791E-55BA-4EEC-BB78-CF3A77981D42}"/>
              </a:ext>
            </a:extLst>
          </p:cNvPr>
          <p:cNvSpPr txBox="1"/>
          <p:nvPr/>
        </p:nvSpPr>
        <p:spPr>
          <a:xfrm>
            <a:off x="2989021" y="3055301"/>
            <a:ext cx="9124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solidFill>
                  <a:schemeClr val="accent2"/>
                </a:solidFill>
              </a:rPr>
              <a:t>BACK CHANNEL</a:t>
            </a:r>
          </a:p>
        </p:txBody>
      </p:sp>
      <p:sp>
        <p:nvSpPr>
          <p:cNvPr id="26" name="3. HTTP 2">
            <a:extLst>
              <a:ext uri="{FF2B5EF4-FFF2-40B4-BE49-F238E27FC236}">
                <a16:creationId xmlns:a16="http://schemas.microsoft.com/office/drawing/2014/main" id="{9C1CBDFA-5264-483E-880A-8A86DC331F6A}"/>
              </a:ext>
            </a:extLst>
          </p:cNvPr>
          <p:cNvSpPr txBox="1"/>
          <p:nvPr/>
        </p:nvSpPr>
        <p:spPr>
          <a:xfrm>
            <a:off x="4937021" y="3202313"/>
            <a:ext cx="11897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GET /</a:t>
            </a:r>
            <a:r>
              <a:rPr lang="hr-HR" sz="900" dirty="0" err="1"/>
              <a:t>callback</a:t>
            </a:r>
            <a:endParaRPr lang="hr-HR" sz="900" dirty="0"/>
          </a:p>
          <a:p>
            <a:r>
              <a:rPr lang="hr-HR" sz="900" dirty="0"/>
              <a:t>  ?</a:t>
            </a:r>
            <a:r>
              <a:rPr lang="hr-HR" sz="900" dirty="0" err="1"/>
              <a:t>code</a:t>
            </a:r>
            <a:r>
              <a:rPr lang="hr-HR" sz="900" dirty="0"/>
              <a:t>=authcode123</a:t>
            </a:r>
          </a:p>
          <a:p>
            <a:r>
              <a:rPr lang="hr-HR" sz="900" dirty="0"/>
              <a:t>  &amp;</a:t>
            </a:r>
            <a:r>
              <a:rPr lang="hr-HR" sz="900" dirty="0" err="1"/>
              <a:t>state</a:t>
            </a:r>
            <a:r>
              <a:rPr lang="hr-HR" sz="900" dirty="0"/>
              <a:t>=state123</a:t>
            </a:r>
          </a:p>
          <a:p>
            <a:r>
              <a:rPr lang="hr-HR" sz="900" dirty="0"/>
              <a:t>  HTTP/1.1</a:t>
            </a:r>
          </a:p>
          <a:p>
            <a:r>
              <a:rPr lang="hr-HR" sz="900" dirty="0" err="1"/>
              <a:t>Host</a:t>
            </a:r>
            <a:r>
              <a:rPr lang="hr-HR" sz="900" dirty="0"/>
              <a:t>: neka-usluga.hr</a:t>
            </a:r>
          </a:p>
        </p:txBody>
      </p:sp>
      <p:sp>
        <p:nvSpPr>
          <p:cNvPr id="23" name="3.Text arrow">
            <a:extLst>
              <a:ext uri="{FF2B5EF4-FFF2-40B4-BE49-F238E27FC236}">
                <a16:creationId xmlns:a16="http://schemas.microsoft.com/office/drawing/2014/main" id="{9C449E1F-B5D9-452F-A3D8-12E23594A4C1}"/>
              </a:ext>
            </a:extLst>
          </p:cNvPr>
          <p:cNvSpPr txBox="1"/>
          <p:nvPr/>
        </p:nvSpPr>
        <p:spPr>
          <a:xfrm>
            <a:off x="2474294" y="2154552"/>
            <a:ext cx="2012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Odgovor sa autorizacijske krajnje točke</a:t>
            </a:r>
          </a:p>
        </p:txBody>
      </p:sp>
      <p:cxnSp>
        <p:nvCxnSpPr>
          <p:cNvPr id="22" name="3. Arrow &lt;">
            <a:extLst>
              <a:ext uri="{FF2B5EF4-FFF2-40B4-BE49-F238E27FC236}">
                <a16:creationId xmlns:a16="http://schemas.microsoft.com/office/drawing/2014/main" id="{56E8B386-F3A2-44FD-A746-C9571EBD6F71}"/>
              </a:ext>
            </a:extLst>
          </p:cNvPr>
          <p:cNvCxnSpPr>
            <a:cxnSpLocks/>
          </p:cNvCxnSpPr>
          <p:nvPr/>
        </p:nvCxnSpPr>
        <p:spPr>
          <a:xfrm flipH="1" flipV="1">
            <a:off x="2371231" y="2381086"/>
            <a:ext cx="21947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. SSO Login">
            <a:extLst>
              <a:ext uri="{FF2B5EF4-FFF2-40B4-BE49-F238E27FC236}">
                <a16:creationId xmlns:a16="http://schemas.microsoft.com/office/drawing/2014/main" id="{E5019E07-6CE0-41D1-BDF8-49136F275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8"/>
          <a:stretch/>
        </p:blipFill>
        <p:spPr>
          <a:xfrm>
            <a:off x="5108032" y="2120534"/>
            <a:ext cx="731520" cy="616636"/>
          </a:xfrm>
          <a:prstGeom prst="rect">
            <a:avLst/>
          </a:prstGeom>
        </p:spPr>
      </p:pic>
      <p:sp>
        <p:nvSpPr>
          <p:cNvPr id="13" name="2. HTTP">
            <a:extLst>
              <a:ext uri="{FF2B5EF4-FFF2-40B4-BE49-F238E27FC236}">
                <a16:creationId xmlns:a16="http://schemas.microsoft.com/office/drawing/2014/main" id="{1D0036F8-911B-479C-8AF0-2CADD2786BAC}"/>
              </a:ext>
            </a:extLst>
          </p:cNvPr>
          <p:cNvSpPr txBox="1"/>
          <p:nvPr/>
        </p:nvSpPr>
        <p:spPr>
          <a:xfrm>
            <a:off x="4690285" y="3241331"/>
            <a:ext cx="16065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HTTP/1.1 302 </a:t>
            </a:r>
            <a:r>
              <a:rPr lang="hr-HR" sz="900" dirty="0" err="1"/>
              <a:t>Found</a:t>
            </a:r>
            <a:endParaRPr lang="hr-HR" sz="900" dirty="0"/>
          </a:p>
          <a:p>
            <a:r>
              <a:rPr lang="hr-HR" sz="900" dirty="0"/>
              <a:t>Set-</a:t>
            </a:r>
            <a:r>
              <a:rPr lang="hr-HR" sz="900" dirty="0" err="1"/>
              <a:t>Cookie</a:t>
            </a:r>
            <a:r>
              <a:rPr lang="hr-HR" sz="900" dirty="0"/>
              <a:t>: </a:t>
            </a:r>
            <a:r>
              <a:rPr lang="hr-HR" sz="900" dirty="0" err="1"/>
              <a:t>ssoID</a:t>
            </a:r>
            <a:r>
              <a:rPr lang="hr-HR" sz="900" dirty="0"/>
              <a:t>=abc123; {…}</a:t>
            </a:r>
          </a:p>
          <a:p>
            <a:r>
              <a:rPr lang="hr-HR" sz="900" dirty="0" err="1"/>
              <a:t>Location</a:t>
            </a:r>
            <a:r>
              <a:rPr lang="hr-HR" sz="900" dirty="0"/>
              <a:t>: {Login </a:t>
            </a:r>
            <a:r>
              <a:rPr lang="hr-HR" sz="900" dirty="0" err="1"/>
              <a:t>Endpoint</a:t>
            </a:r>
            <a:r>
              <a:rPr lang="hr-HR" sz="900" dirty="0"/>
              <a:t>}</a:t>
            </a:r>
          </a:p>
        </p:txBody>
      </p:sp>
      <p:cxnSp>
        <p:nvCxnSpPr>
          <p:cNvPr id="15" name="2. Arrow &gt;">
            <a:extLst>
              <a:ext uri="{FF2B5EF4-FFF2-40B4-BE49-F238E27FC236}">
                <a16:creationId xmlns:a16="http://schemas.microsoft.com/office/drawing/2014/main" id="{8B446128-1283-4EA8-8E90-0C7E74350489}"/>
              </a:ext>
            </a:extLst>
          </p:cNvPr>
          <p:cNvCxnSpPr>
            <a:cxnSpLocks/>
          </p:cNvCxnSpPr>
          <p:nvPr/>
        </p:nvCxnSpPr>
        <p:spPr>
          <a:xfrm>
            <a:off x="5416126" y="1615794"/>
            <a:ext cx="0" cy="30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. Arrow &gt;">
            <a:extLst>
              <a:ext uri="{FF2B5EF4-FFF2-40B4-BE49-F238E27FC236}">
                <a16:creationId xmlns:a16="http://schemas.microsoft.com/office/drawing/2014/main" id="{4888B3EA-659B-40B5-85D7-6EA4F77212F7}"/>
              </a:ext>
            </a:extLst>
          </p:cNvPr>
          <p:cNvCxnSpPr>
            <a:cxnSpLocks/>
          </p:cNvCxnSpPr>
          <p:nvPr/>
        </p:nvCxnSpPr>
        <p:spPr>
          <a:xfrm flipV="1">
            <a:off x="5535576" y="1615793"/>
            <a:ext cx="0" cy="30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Text arrow">
            <a:extLst>
              <a:ext uri="{FF2B5EF4-FFF2-40B4-BE49-F238E27FC236}">
                <a16:creationId xmlns:a16="http://schemas.microsoft.com/office/drawing/2014/main" id="{66EF023F-7F7D-492F-8307-8123538CEF91}"/>
              </a:ext>
            </a:extLst>
          </p:cNvPr>
          <p:cNvSpPr txBox="1"/>
          <p:nvPr/>
        </p:nvSpPr>
        <p:spPr>
          <a:xfrm>
            <a:off x="4956383" y="121544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900" dirty="0"/>
              <a:t>Kreiranje sjednice, </a:t>
            </a:r>
          </a:p>
          <a:p>
            <a:pPr algn="ctr"/>
            <a:r>
              <a:rPr lang="hr-HR" sz="900" dirty="0"/>
              <a:t>prijava korisnika</a:t>
            </a:r>
          </a:p>
        </p:txBody>
      </p:sp>
      <p:sp>
        <p:nvSpPr>
          <p:cNvPr id="7" name="1. HTTP">
            <a:extLst>
              <a:ext uri="{FF2B5EF4-FFF2-40B4-BE49-F238E27FC236}">
                <a16:creationId xmlns:a16="http://schemas.microsoft.com/office/drawing/2014/main" id="{04A5E801-E821-480D-AE82-15C454787D5D}"/>
              </a:ext>
            </a:extLst>
          </p:cNvPr>
          <p:cNvSpPr txBox="1"/>
          <p:nvPr/>
        </p:nvSpPr>
        <p:spPr>
          <a:xfrm>
            <a:off x="561185" y="3241331"/>
            <a:ext cx="240482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GET {</a:t>
            </a:r>
            <a:r>
              <a:rPr lang="hr-HR" sz="900" dirty="0" err="1"/>
              <a:t>Authorization</a:t>
            </a:r>
            <a:r>
              <a:rPr lang="hr-HR" sz="900" dirty="0"/>
              <a:t> </a:t>
            </a:r>
            <a:r>
              <a:rPr lang="hr-HR" sz="900" dirty="0" err="1"/>
              <a:t>Endpoint</a:t>
            </a:r>
            <a:r>
              <a:rPr lang="hr-HR" sz="900" dirty="0"/>
              <a:t>}</a:t>
            </a:r>
          </a:p>
          <a:p>
            <a:r>
              <a:rPr lang="hr-HR" sz="900" dirty="0"/>
              <a:t>  ?</a:t>
            </a:r>
            <a:r>
              <a:rPr lang="hr-HR" sz="900" dirty="0" err="1"/>
              <a:t>response_type</a:t>
            </a:r>
            <a:r>
              <a:rPr lang="hr-HR" sz="900" dirty="0"/>
              <a:t>=</a:t>
            </a:r>
            <a:r>
              <a:rPr lang="hr-HR" sz="900" dirty="0" err="1"/>
              <a:t>code</a:t>
            </a:r>
            <a:endParaRPr lang="hr-HR" sz="900" dirty="0"/>
          </a:p>
          <a:p>
            <a:r>
              <a:rPr lang="hr-HR" sz="900" dirty="0"/>
              <a:t>  &amp;</a:t>
            </a:r>
            <a:r>
              <a:rPr lang="hr-HR" sz="900" dirty="0" err="1"/>
              <a:t>client_id</a:t>
            </a:r>
            <a:r>
              <a:rPr lang="hr-HR" sz="900" dirty="0"/>
              <a:t>=client123</a:t>
            </a:r>
          </a:p>
          <a:p>
            <a:r>
              <a:rPr lang="hr-HR" sz="900" dirty="0"/>
              <a:t>  &amp;</a:t>
            </a:r>
            <a:r>
              <a:rPr lang="hr-HR" sz="900" dirty="0" err="1"/>
              <a:t>redirect_uri</a:t>
            </a:r>
            <a:r>
              <a:rPr lang="hr-HR" sz="900" dirty="0"/>
              <a:t>=https://neka-usluga.hr/callback</a:t>
            </a:r>
          </a:p>
          <a:p>
            <a:r>
              <a:rPr lang="hr-HR" sz="900" dirty="0"/>
              <a:t>  &amp;</a:t>
            </a:r>
            <a:r>
              <a:rPr lang="hr-HR" sz="900" dirty="0" err="1"/>
              <a:t>scope</a:t>
            </a:r>
            <a:r>
              <a:rPr lang="hr-HR" sz="900" dirty="0"/>
              <a:t>=</a:t>
            </a:r>
            <a:r>
              <a:rPr lang="hr-HR" sz="900" dirty="0" err="1"/>
              <a:t>openid</a:t>
            </a:r>
            <a:r>
              <a:rPr lang="hr-HR" sz="900" dirty="0"/>
              <a:t> </a:t>
            </a:r>
            <a:r>
              <a:rPr lang="hr-HR" sz="900" dirty="0" err="1"/>
              <a:t>hrEduPersonUniqueNumber</a:t>
            </a:r>
            <a:endParaRPr lang="hr-HR" sz="900" dirty="0"/>
          </a:p>
          <a:p>
            <a:r>
              <a:rPr lang="hr-HR" sz="900" dirty="0"/>
              <a:t>  &amp;</a:t>
            </a:r>
            <a:r>
              <a:rPr lang="hr-HR" sz="900" dirty="0" err="1"/>
              <a:t>state</a:t>
            </a:r>
            <a:r>
              <a:rPr lang="hr-HR" sz="900" dirty="0"/>
              <a:t>=state123</a:t>
            </a:r>
          </a:p>
          <a:p>
            <a:r>
              <a:rPr lang="hr-HR" sz="900" dirty="0"/>
              <a:t>  &amp;</a:t>
            </a:r>
            <a:r>
              <a:rPr lang="hr-HR" sz="900" dirty="0" err="1"/>
              <a:t>nonce</a:t>
            </a:r>
            <a:r>
              <a:rPr lang="hr-HR" sz="900" dirty="0"/>
              <a:t>=nonce123</a:t>
            </a:r>
          </a:p>
          <a:p>
            <a:r>
              <a:rPr lang="hr-HR" sz="900" dirty="0"/>
              <a:t>  HTTP/1.1</a:t>
            </a:r>
          </a:p>
          <a:p>
            <a:r>
              <a:rPr lang="hr-HR" sz="900" dirty="0" err="1"/>
              <a:t>Host</a:t>
            </a:r>
            <a:r>
              <a:rPr lang="hr-HR" sz="900" dirty="0"/>
              <a:t>: {</a:t>
            </a:r>
            <a:r>
              <a:rPr lang="hr-HR" sz="900" dirty="0" err="1"/>
              <a:t>Authorization</a:t>
            </a:r>
            <a:r>
              <a:rPr lang="hr-HR" sz="900" dirty="0"/>
              <a:t> Server}</a:t>
            </a:r>
          </a:p>
        </p:txBody>
      </p:sp>
      <p:cxnSp>
        <p:nvCxnSpPr>
          <p:cNvPr id="8" name="1. Arrow &gt;">
            <a:extLst>
              <a:ext uri="{FF2B5EF4-FFF2-40B4-BE49-F238E27FC236}">
                <a16:creationId xmlns:a16="http://schemas.microsoft.com/office/drawing/2014/main" id="{E521095D-FD64-466D-A8BE-909270D12C23}"/>
              </a:ext>
            </a:extLst>
          </p:cNvPr>
          <p:cNvCxnSpPr>
            <a:cxnSpLocks/>
          </p:cNvCxnSpPr>
          <p:nvPr/>
        </p:nvCxnSpPr>
        <p:spPr>
          <a:xfrm flipV="1">
            <a:off x="2369026" y="2385205"/>
            <a:ext cx="21947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.Text arrow">
            <a:extLst>
              <a:ext uri="{FF2B5EF4-FFF2-40B4-BE49-F238E27FC236}">
                <a16:creationId xmlns:a16="http://schemas.microsoft.com/office/drawing/2014/main" id="{4A86D22E-EAD6-4972-BAF6-8CF32259266A}"/>
              </a:ext>
            </a:extLst>
          </p:cNvPr>
          <p:cNvSpPr txBox="1"/>
          <p:nvPr/>
        </p:nvSpPr>
        <p:spPr>
          <a:xfrm>
            <a:off x="2472089" y="2158671"/>
            <a:ext cx="1976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Zahtjev na autorizacijsku krajnju točku</a:t>
            </a:r>
          </a:p>
        </p:txBody>
      </p:sp>
      <p:pic>
        <p:nvPicPr>
          <p:cNvPr id="4" name="Browser" descr="Browser window">
            <a:extLst>
              <a:ext uri="{FF2B5EF4-FFF2-40B4-BE49-F238E27FC236}">
                <a16:creationId xmlns:a16="http://schemas.microsoft.com/office/drawing/2014/main" id="{1F267E9D-ACEE-4B8C-91B2-7E99DE3FB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5" y="1722615"/>
            <a:ext cx="1325179" cy="13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6914E-7 L 0.6095 -0.002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3" y="-1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4.81481E-6 L 0.55555 4.81481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5 -0.00247 L 1.11111E-6 -2.96296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40" y="9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4.5679E-6 L -0.62129 4.5679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85185E-6 L 0.53865 1.85185E-6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84E-6 L -0.56921 1.7284E-6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8" grpId="0"/>
      <p:bldP spid="33" grpId="0"/>
      <p:bldP spid="33" grpId="1"/>
      <p:bldP spid="33" grpId="2"/>
      <p:bldP spid="29" grpId="0"/>
      <p:bldP spid="29" grpId="1"/>
      <p:bldP spid="27" grpId="0" animBg="1"/>
      <p:bldP spid="32" grpId="0"/>
      <p:bldP spid="26" grpId="0"/>
      <p:bldP spid="26" grpId="1"/>
      <p:bldP spid="26" grpId="2"/>
      <p:bldP spid="23" grpId="0"/>
      <p:bldP spid="23" grpId="1"/>
      <p:bldP spid="13" grpId="0"/>
      <p:bldP spid="13" grpId="1"/>
      <p:bldP spid="19" grpId="0"/>
      <p:bldP spid="19" grpId="1"/>
      <p:bldP spid="7" grpId="0"/>
      <p:bldP spid="7" grpId="1"/>
      <p:bldP spid="7" grpId="2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3500-C107-4CD7-9CED-B4467817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Tijek autorizacijskog koda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5AEF4-F856-4A22-B312-60077A6B6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Razlike za javnog klijenta:</a:t>
            </a:r>
          </a:p>
          <a:p>
            <a:pPr lvl="1"/>
            <a:r>
              <a:rPr lang="hr-HR" dirty="0"/>
              <a:t>ne koristi tajni ključ klijenta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Client</a:t>
            </a:r>
            <a:r>
              <a:rPr lang="hr-HR" dirty="0"/>
              <a:t> </a:t>
            </a:r>
            <a:r>
              <a:rPr lang="hr-HR" dirty="0" err="1"/>
              <a:t>Secret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koristi dodatne parametre prema standardu '</a:t>
            </a:r>
            <a:r>
              <a:rPr lang="en-US" dirty="0"/>
              <a:t>Proof Key for Code Exchange by OAuth Public Clients - PKCE</a:t>
            </a:r>
            <a:r>
              <a:rPr lang="hr-HR" dirty="0"/>
              <a:t>' ('</a:t>
            </a:r>
            <a:r>
              <a:rPr lang="hr-HR" dirty="0" err="1"/>
              <a:t>code_verifier</a:t>
            </a:r>
            <a:r>
              <a:rPr lang="hr-HR" dirty="0"/>
              <a:t>', '</a:t>
            </a:r>
            <a:r>
              <a:rPr lang="hr-HR" dirty="0" err="1"/>
              <a:t>code_challenge</a:t>
            </a:r>
            <a:r>
              <a:rPr lang="hr-HR" dirty="0"/>
              <a:t>' i '</a:t>
            </a:r>
            <a:r>
              <a:rPr lang="hr-HR" dirty="0" err="1"/>
              <a:t>code_challenge_method</a:t>
            </a:r>
            <a:r>
              <a:rPr lang="hr-HR" dirty="0"/>
              <a:t>')</a:t>
            </a:r>
          </a:p>
          <a:p>
            <a:pPr lvl="1"/>
            <a:endParaRPr lang="hr-HR" dirty="0"/>
          </a:p>
          <a:p>
            <a:r>
              <a:rPr lang="hr-HR" dirty="0"/>
              <a:t>Parametri '</a:t>
            </a:r>
            <a:r>
              <a:rPr lang="hr-HR" dirty="0" err="1"/>
              <a:t>code_verifier</a:t>
            </a:r>
            <a:r>
              <a:rPr lang="hr-HR" dirty="0"/>
              <a:t>', '</a:t>
            </a:r>
            <a:r>
              <a:rPr lang="hr-HR" dirty="0" err="1"/>
              <a:t>code_challenge</a:t>
            </a:r>
            <a:r>
              <a:rPr lang="hr-HR" dirty="0"/>
              <a:t>' i '</a:t>
            </a:r>
            <a:r>
              <a:rPr lang="hr-HR" dirty="0" err="1"/>
              <a:t>code_challenge_method</a:t>
            </a:r>
            <a:r>
              <a:rPr lang="hr-HR" dirty="0"/>
              <a:t>' su dio dodatnog standarda '</a:t>
            </a:r>
            <a:r>
              <a:rPr lang="hr-HR" dirty="0" err="1">
                <a:hlinkClick r:id="rId3"/>
              </a:rPr>
              <a:t>Proof</a:t>
            </a:r>
            <a:r>
              <a:rPr lang="hr-HR" dirty="0">
                <a:hlinkClick r:id="rId3"/>
              </a:rPr>
              <a:t> </a:t>
            </a:r>
            <a:r>
              <a:rPr lang="hr-HR" dirty="0" err="1">
                <a:hlinkClick r:id="rId3"/>
              </a:rPr>
              <a:t>Key</a:t>
            </a:r>
            <a:r>
              <a:rPr lang="hr-HR" dirty="0">
                <a:hlinkClick r:id="rId3"/>
              </a:rPr>
              <a:t> for </a:t>
            </a:r>
            <a:r>
              <a:rPr lang="hr-HR" dirty="0" err="1">
                <a:hlinkClick r:id="rId3"/>
              </a:rPr>
              <a:t>Code</a:t>
            </a:r>
            <a:r>
              <a:rPr lang="hr-HR" dirty="0">
                <a:hlinkClick r:id="rId3"/>
              </a:rPr>
              <a:t> Exchange </a:t>
            </a:r>
            <a:r>
              <a:rPr lang="hr-HR" dirty="0" err="1">
                <a:hlinkClick r:id="rId3"/>
              </a:rPr>
              <a:t>by</a:t>
            </a:r>
            <a:r>
              <a:rPr lang="hr-HR" dirty="0">
                <a:hlinkClick r:id="rId3"/>
              </a:rPr>
              <a:t> </a:t>
            </a:r>
            <a:r>
              <a:rPr lang="hr-HR" dirty="0" err="1">
                <a:hlinkClick r:id="rId3"/>
              </a:rPr>
              <a:t>OAuth</a:t>
            </a:r>
            <a:r>
              <a:rPr lang="hr-HR" dirty="0">
                <a:hlinkClick r:id="rId3"/>
              </a:rPr>
              <a:t> </a:t>
            </a:r>
            <a:r>
              <a:rPr lang="hr-HR" dirty="0" err="1">
                <a:hlinkClick r:id="rId3"/>
              </a:rPr>
              <a:t>Public</a:t>
            </a:r>
            <a:r>
              <a:rPr lang="hr-HR" dirty="0">
                <a:hlinkClick r:id="rId3"/>
              </a:rPr>
              <a:t> </a:t>
            </a:r>
            <a:r>
              <a:rPr lang="hr-HR" dirty="0" err="1">
                <a:hlinkClick r:id="rId3"/>
              </a:rPr>
              <a:t>Clients</a:t>
            </a:r>
            <a:r>
              <a:rPr lang="hr-HR" dirty="0">
                <a:hlinkClick r:id="rId3"/>
              </a:rPr>
              <a:t> - PKCE</a:t>
            </a:r>
            <a:r>
              <a:rPr lang="hr-HR" dirty="0"/>
              <a:t>' kojim se želi poboljšati sigurnost za javne klijente. Upravo zbog tog standarda, javnim klijentima se omogućuje i preporučuje korištenje tijeka autorizacijskog koda za autentikaciju, umjesto da se koristi implicitni tijek. Vrijednosti koje mogu poprimiti parametri '</a:t>
            </a:r>
            <a:r>
              <a:rPr lang="hr-HR" dirty="0" err="1"/>
              <a:t>code_verifier</a:t>
            </a:r>
            <a:r>
              <a:rPr lang="hr-HR" dirty="0"/>
              <a:t>', '</a:t>
            </a:r>
            <a:r>
              <a:rPr lang="hr-HR" dirty="0" err="1"/>
              <a:t>code_challenge</a:t>
            </a:r>
            <a:r>
              <a:rPr lang="hr-HR" dirty="0"/>
              <a:t>' i '</a:t>
            </a:r>
            <a:r>
              <a:rPr lang="hr-HR" dirty="0" err="1"/>
              <a:t>code_challenge_method</a:t>
            </a:r>
            <a:r>
              <a:rPr lang="hr-HR"/>
              <a:t>' detaljno su opisan su u specifikaciji PKCE u poglavlju </a:t>
            </a:r>
            <a:r>
              <a:rPr lang="hr-HR">
                <a:hlinkClick r:id="rId4"/>
              </a:rPr>
              <a:t>https://tools.ietf.org/html/rfc7636#section-4</a:t>
            </a:r>
            <a:r>
              <a:rPr lang="hr-HR"/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8829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6C36-370E-4FCE-83B6-FABB3ED3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OAuth2 implicitni tijek (</a:t>
            </a:r>
            <a:r>
              <a:rPr lang="hr-HR" dirty="0" err="1"/>
              <a:t>eng</a:t>
            </a:r>
            <a:r>
              <a:rPr lang="hr-HR" dirty="0"/>
              <a:t>. Oauth2 </a:t>
            </a:r>
            <a:r>
              <a:rPr lang="hr-HR" dirty="0" err="1"/>
              <a:t>implicit</a:t>
            </a:r>
            <a:r>
              <a:rPr lang="hr-HR" dirty="0"/>
              <a:t> </a:t>
            </a:r>
            <a:r>
              <a:rPr lang="hr-HR" dirty="0" err="1"/>
              <a:t>flow</a:t>
            </a:r>
            <a:r>
              <a:rPr lang="hr-HR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7D07B-FFAB-4DF6-A97E-9DBBE885B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Izdaje se samo pristupni </a:t>
            </a:r>
            <a:r>
              <a:rPr lang="hr-HR" dirty="0" err="1"/>
              <a:t>token</a:t>
            </a:r>
            <a:r>
              <a:rPr lang="hr-HR" dirty="0"/>
              <a:t>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access</a:t>
            </a:r>
            <a:r>
              <a:rPr lang="hr-HR" dirty="0"/>
              <a:t> </a:t>
            </a:r>
            <a:r>
              <a:rPr lang="hr-HR" dirty="0" err="1"/>
              <a:t>token</a:t>
            </a:r>
            <a:r>
              <a:rPr lang="hr-HR" dirty="0"/>
              <a:t>); ID </a:t>
            </a:r>
            <a:r>
              <a:rPr lang="hr-HR" dirty="0" err="1"/>
              <a:t>token</a:t>
            </a:r>
            <a:r>
              <a:rPr lang="hr-HR" dirty="0"/>
              <a:t> se ne izdaje</a:t>
            </a:r>
          </a:p>
          <a:p>
            <a:r>
              <a:rPr lang="hr-HR" dirty="0"/>
              <a:t>Za dohvat podataka o korisniku koristi se krajnja točka za korisničke podatke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userinfo</a:t>
            </a:r>
            <a:r>
              <a:rPr lang="hr-HR" dirty="0"/>
              <a:t> </a:t>
            </a:r>
            <a:r>
              <a:rPr lang="hr-HR" dirty="0" err="1"/>
              <a:t>endpoint</a:t>
            </a:r>
            <a:r>
              <a:rPr lang="hr-HR" dirty="0"/>
              <a:t>)</a:t>
            </a:r>
          </a:p>
          <a:p>
            <a:r>
              <a:rPr lang="hr-HR" dirty="0"/>
              <a:t>Ukratko, implicitni tijek se obavlja na način:</a:t>
            </a:r>
          </a:p>
          <a:p>
            <a:pPr lvl="1"/>
            <a:r>
              <a:rPr lang="hr-HR" dirty="0"/>
              <a:t>klijent napravi autorizacijski HTTP zahtjev na autorizacijsku krajnju točku</a:t>
            </a:r>
          </a:p>
          <a:p>
            <a:pPr lvl="1"/>
            <a:r>
              <a:rPr lang="hr-HR" dirty="0"/>
              <a:t>krajnji korisnik se </a:t>
            </a:r>
            <a:r>
              <a:rPr lang="hr-HR" dirty="0" err="1"/>
              <a:t>autenticira</a:t>
            </a:r>
            <a:endParaRPr lang="hr-HR" dirty="0"/>
          </a:p>
          <a:p>
            <a:pPr lvl="1"/>
            <a:r>
              <a:rPr lang="hr-HR" dirty="0"/>
              <a:t>klijent dobije natrag pristupni </a:t>
            </a:r>
            <a:r>
              <a:rPr lang="hr-HR" dirty="0" err="1"/>
              <a:t>token</a:t>
            </a:r>
            <a:r>
              <a:rPr lang="hr-HR" dirty="0"/>
              <a:t> kao fragment u URL-u (dio nakon znaka #)</a:t>
            </a:r>
          </a:p>
          <a:p>
            <a:pPr lvl="1"/>
            <a:r>
              <a:rPr lang="hr-HR" dirty="0"/>
              <a:t>klijent napravi HTTP zahtjev na krajnju točku za korisničke podatke pomoću pristupnog </a:t>
            </a:r>
            <a:r>
              <a:rPr lang="hr-HR" dirty="0" err="1"/>
              <a:t>tokena</a:t>
            </a:r>
            <a:endParaRPr lang="hr-HR" dirty="0"/>
          </a:p>
          <a:p>
            <a:r>
              <a:rPr lang="hr-HR" dirty="0"/>
              <a:t>Zbog veće razine sigurnosti, AAI@EduHr preporuča korištenje tijeka autorizacijskog koda umjesto implicitnog tijeka.</a:t>
            </a:r>
          </a:p>
          <a:p>
            <a:pPr lvl="1"/>
            <a:r>
              <a:rPr lang="hr-HR" dirty="0"/>
              <a:t>pristupni </a:t>
            </a:r>
            <a:r>
              <a:rPr lang="hr-HR" dirty="0" err="1"/>
              <a:t>token</a:t>
            </a:r>
            <a:r>
              <a:rPr lang="hr-HR" dirty="0"/>
              <a:t>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access</a:t>
            </a:r>
            <a:r>
              <a:rPr lang="hr-HR" dirty="0"/>
              <a:t> </a:t>
            </a:r>
            <a:r>
              <a:rPr lang="hr-HR" dirty="0" err="1"/>
              <a:t>token</a:t>
            </a:r>
            <a:r>
              <a:rPr lang="hr-HR" dirty="0"/>
              <a:t>) je vidljiv u URL-u </a:t>
            </a:r>
          </a:p>
        </p:txBody>
      </p:sp>
    </p:spTree>
    <p:extLst>
      <p:ext uri="{BB962C8B-B14F-4D97-AF65-F5344CB8AC3E}">
        <p14:creationId xmlns:p14="http://schemas.microsoft.com/office/powerpoint/2010/main" val="2075594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C73B-F95A-4E51-B262-FEEC1A14E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252E4F0-E2B5-4F5B-8ABF-CA36E03EE7F6}"/>
              </a:ext>
            </a:extLst>
          </p:cNvPr>
          <p:cNvSpPr/>
          <p:nvPr/>
        </p:nvSpPr>
        <p:spPr>
          <a:xfrm>
            <a:off x="496201" y="1924390"/>
            <a:ext cx="1715658" cy="11151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200" dirty="0">
              <a:solidFill>
                <a:schemeClr val="accent6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B3F6666-AF16-4C2F-B535-3F28E9486068}"/>
              </a:ext>
            </a:extLst>
          </p:cNvPr>
          <p:cNvSpPr/>
          <p:nvPr/>
        </p:nvSpPr>
        <p:spPr>
          <a:xfrm>
            <a:off x="4709142" y="1986415"/>
            <a:ext cx="1645509" cy="991117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CCAC0-593A-4952-B031-8049E750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OAuth2 implicitni tijek (2)	</a:t>
            </a:r>
          </a:p>
        </p:txBody>
      </p:sp>
      <p:sp>
        <p:nvSpPr>
          <p:cNvPr id="39" name="5. HTTP">
            <a:extLst>
              <a:ext uri="{FF2B5EF4-FFF2-40B4-BE49-F238E27FC236}">
                <a16:creationId xmlns:a16="http://schemas.microsoft.com/office/drawing/2014/main" id="{8F0B9679-D5CE-4480-B708-5B2D6D3848F4}"/>
              </a:ext>
            </a:extLst>
          </p:cNvPr>
          <p:cNvSpPr txBox="1"/>
          <p:nvPr/>
        </p:nvSpPr>
        <p:spPr>
          <a:xfrm>
            <a:off x="4239491" y="3063063"/>
            <a:ext cx="239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HTTP/1.1 200 OK</a:t>
            </a:r>
          </a:p>
          <a:p>
            <a:r>
              <a:rPr lang="hr-HR" sz="800" dirty="0" err="1"/>
              <a:t>Content-Length</a:t>
            </a:r>
            <a:r>
              <a:rPr lang="hr-HR" sz="800" dirty="0"/>
              <a:t>: 25</a:t>
            </a:r>
          </a:p>
          <a:p>
            <a:r>
              <a:rPr lang="hr-HR" sz="800" dirty="0" err="1"/>
              <a:t>Keep-Alive</a:t>
            </a:r>
            <a:r>
              <a:rPr lang="hr-HR" sz="800" dirty="0"/>
              <a:t>: </a:t>
            </a:r>
            <a:r>
              <a:rPr lang="hr-HR" sz="800" dirty="0" err="1"/>
              <a:t>timeout</a:t>
            </a:r>
            <a:r>
              <a:rPr lang="hr-HR" sz="800" dirty="0"/>
              <a:t>=5, </a:t>
            </a:r>
            <a:r>
              <a:rPr lang="hr-HR" sz="800" dirty="0" err="1"/>
              <a:t>max</a:t>
            </a:r>
            <a:r>
              <a:rPr lang="hr-HR" sz="800" dirty="0"/>
              <a:t>=100</a:t>
            </a:r>
          </a:p>
          <a:p>
            <a:r>
              <a:rPr lang="hr-HR" sz="800" dirty="0" err="1"/>
              <a:t>Connection</a:t>
            </a:r>
            <a:r>
              <a:rPr lang="hr-HR" sz="800" dirty="0"/>
              <a:t>: </a:t>
            </a:r>
            <a:r>
              <a:rPr lang="hr-HR" sz="800" dirty="0" err="1"/>
              <a:t>Keep-Alive</a:t>
            </a:r>
            <a:endParaRPr lang="hr-HR" sz="800" dirty="0"/>
          </a:p>
          <a:p>
            <a:r>
              <a:rPr lang="hr-HR" sz="800" dirty="0" err="1"/>
              <a:t>Content-Type</a:t>
            </a:r>
            <a:r>
              <a:rPr lang="hr-HR" sz="800" dirty="0"/>
              <a:t>: </a:t>
            </a:r>
            <a:r>
              <a:rPr lang="hr-HR" sz="800" dirty="0" err="1"/>
              <a:t>application</a:t>
            </a:r>
            <a:r>
              <a:rPr lang="hr-HR" sz="800" dirty="0"/>
              <a:t>/</a:t>
            </a:r>
            <a:r>
              <a:rPr lang="hr-HR" sz="800" dirty="0" err="1"/>
              <a:t>json</a:t>
            </a:r>
            <a:endParaRPr lang="hr-HR" sz="800" dirty="0"/>
          </a:p>
          <a:p>
            <a:r>
              <a:rPr lang="hr-HR" sz="800" dirty="0"/>
              <a:t> </a:t>
            </a:r>
          </a:p>
          <a:p>
            <a:r>
              <a:rPr lang="hr-HR" sz="800" dirty="0"/>
              <a:t> </a:t>
            </a:r>
          </a:p>
          <a:p>
            <a:r>
              <a:rPr lang="hr-HR" sz="800" dirty="0"/>
              <a:t>{"sub":"bfa1605be44a50a7c","family_name":"Horvat","given_name":"Ivan","preferred_username":"ihorvat@primjer.hr","email":"ivan.horvat@primjer.hr","hrEduPersonUniqueNumber":["LOCAL_NO: 1234","OIB: 12345678912","JMBAG: 1234567891"]}</a:t>
            </a:r>
          </a:p>
        </p:txBody>
      </p:sp>
      <p:sp>
        <p:nvSpPr>
          <p:cNvPr id="38" name="5.Text arrow">
            <a:extLst>
              <a:ext uri="{FF2B5EF4-FFF2-40B4-BE49-F238E27FC236}">
                <a16:creationId xmlns:a16="http://schemas.microsoft.com/office/drawing/2014/main" id="{8F267605-77A5-4099-B3FA-7406084535B0}"/>
              </a:ext>
            </a:extLst>
          </p:cNvPr>
          <p:cNvSpPr txBox="1"/>
          <p:nvPr/>
        </p:nvSpPr>
        <p:spPr>
          <a:xfrm>
            <a:off x="2548791" y="3661440"/>
            <a:ext cx="17604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Odgovor sa </a:t>
            </a:r>
            <a:r>
              <a:rPr lang="hr-HR" sz="900" dirty="0" err="1"/>
              <a:t>userinfo</a:t>
            </a:r>
            <a:r>
              <a:rPr lang="hr-HR" sz="900" dirty="0"/>
              <a:t> krajnje točke</a:t>
            </a:r>
          </a:p>
        </p:txBody>
      </p:sp>
      <p:cxnSp>
        <p:nvCxnSpPr>
          <p:cNvPr id="37" name="5. Arrow &lt;">
            <a:extLst>
              <a:ext uri="{FF2B5EF4-FFF2-40B4-BE49-F238E27FC236}">
                <a16:creationId xmlns:a16="http://schemas.microsoft.com/office/drawing/2014/main" id="{5D386B9F-7A87-4125-8652-7D9E734FB43E}"/>
              </a:ext>
            </a:extLst>
          </p:cNvPr>
          <p:cNvCxnSpPr>
            <a:cxnSpLocks/>
          </p:cNvCxnSpPr>
          <p:nvPr/>
        </p:nvCxnSpPr>
        <p:spPr>
          <a:xfrm flipH="1">
            <a:off x="2548791" y="3892272"/>
            <a:ext cx="1690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4. HTTP">
            <a:extLst>
              <a:ext uri="{FF2B5EF4-FFF2-40B4-BE49-F238E27FC236}">
                <a16:creationId xmlns:a16="http://schemas.microsoft.com/office/drawing/2014/main" id="{EBBEB14F-A0B8-4D69-B821-F25C9E4C86C9}"/>
              </a:ext>
            </a:extLst>
          </p:cNvPr>
          <p:cNvSpPr txBox="1"/>
          <p:nvPr/>
        </p:nvSpPr>
        <p:spPr>
          <a:xfrm>
            <a:off x="586732" y="3178955"/>
            <a:ext cx="24612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GET {</a:t>
            </a:r>
            <a:r>
              <a:rPr lang="hr-HR" sz="900" dirty="0" err="1"/>
              <a:t>Userinfo</a:t>
            </a:r>
            <a:r>
              <a:rPr lang="hr-HR" sz="900" dirty="0"/>
              <a:t> </a:t>
            </a:r>
            <a:r>
              <a:rPr lang="hr-HR" sz="900" dirty="0" err="1"/>
              <a:t>Endpoint</a:t>
            </a:r>
            <a:r>
              <a:rPr lang="hr-HR" sz="900" dirty="0"/>
              <a:t>} HTTP/1.1</a:t>
            </a:r>
          </a:p>
          <a:p>
            <a:r>
              <a:rPr lang="hr-HR" sz="900" dirty="0" err="1"/>
              <a:t>Authorization</a:t>
            </a:r>
            <a:r>
              <a:rPr lang="hr-HR" sz="900" dirty="0"/>
              <a:t>: </a:t>
            </a:r>
            <a:r>
              <a:rPr lang="hr-HR" sz="900" dirty="0" err="1"/>
              <a:t>Bearer</a:t>
            </a:r>
            <a:r>
              <a:rPr lang="hr-HR" sz="900" dirty="0"/>
              <a:t> accesstoken123</a:t>
            </a:r>
          </a:p>
          <a:p>
            <a:r>
              <a:rPr lang="hr-HR" sz="900" dirty="0" err="1"/>
              <a:t>Host</a:t>
            </a:r>
            <a:r>
              <a:rPr lang="hr-HR" sz="900" dirty="0"/>
              <a:t>: {</a:t>
            </a:r>
            <a:r>
              <a:rPr lang="hr-HR" sz="900" dirty="0" err="1"/>
              <a:t>Authorization</a:t>
            </a:r>
            <a:r>
              <a:rPr lang="hr-HR" sz="900" dirty="0"/>
              <a:t> Server}</a:t>
            </a:r>
          </a:p>
        </p:txBody>
      </p:sp>
      <p:cxnSp>
        <p:nvCxnSpPr>
          <p:cNvPr id="28" name="4. Arrow &gt;">
            <a:extLst>
              <a:ext uri="{FF2B5EF4-FFF2-40B4-BE49-F238E27FC236}">
                <a16:creationId xmlns:a16="http://schemas.microsoft.com/office/drawing/2014/main" id="{D9871890-98E6-4CBC-8678-42A2C0C60C74}"/>
              </a:ext>
            </a:extLst>
          </p:cNvPr>
          <p:cNvCxnSpPr>
            <a:cxnSpLocks/>
          </p:cNvCxnSpPr>
          <p:nvPr/>
        </p:nvCxnSpPr>
        <p:spPr>
          <a:xfrm>
            <a:off x="2700867" y="3892272"/>
            <a:ext cx="1563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4.Text arrow">
            <a:extLst>
              <a:ext uri="{FF2B5EF4-FFF2-40B4-BE49-F238E27FC236}">
                <a16:creationId xmlns:a16="http://schemas.microsoft.com/office/drawing/2014/main" id="{85755E20-1BBC-4EB4-B11A-D4C25CF0A021}"/>
              </a:ext>
            </a:extLst>
          </p:cNvPr>
          <p:cNvSpPr txBox="1"/>
          <p:nvPr/>
        </p:nvSpPr>
        <p:spPr>
          <a:xfrm>
            <a:off x="2622962" y="3661440"/>
            <a:ext cx="17219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Zahtjev na </a:t>
            </a:r>
            <a:r>
              <a:rPr lang="hr-HR" sz="900" dirty="0" err="1"/>
              <a:t>userinfo</a:t>
            </a:r>
            <a:r>
              <a:rPr lang="hr-HR" sz="900" dirty="0"/>
              <a:t> krajnju točku</a:t>
            </a:r>
          </a:p>
        </p:txBody>
      </p:sp>
      <p:sp>
        <p:nvSpPr>
          <p:cNvPr id="27" name="4. Rectangle 26">
            <a:extLst>
              <a:ext uri="{FF2B5EF4-FFF2-40B4-BE49-F238E27FC236}">
                <a16:creationId xmlns:a16="http://schemas.microsoft.com/office/drawing/2014/main" id="{2622F715-15A7-43A3-B2A9-AFE5CA78B9BA}"/>
              </a:ext>
            </a:extLst>
          </p:cNvPr>
          <p:cNvSpPr/>
          <p:nvPr/>
        </p:nvSpPr>
        <p:spPr>
          <a:xfrm>
            <a:off x="101600" y="3078732"/>
            <a:ext cx="6663267" cy="15539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4. Backend">
            <a:extLst>
              <a:ext uri="{FF2B5EF4-FFF2-40B4-BE49-F238E27FC236}">
                <a16:creationId xmlns:a16="http://schemas.microsoft.com/office/drawing/2014/main" id="{0B98791E-55BA-4EEC-BB78-CF3A77981D42}"/>
              </a:ext>
            </a:extLst>
          </p:cNvPr>
          <p:cNvSpPr txBox="1"/>
          <p:nvPr/>
        </p:nvSpPr>
        <p:spPr>
          <a:xfrm>
            <a:off x="2989021" y="3055301"/>
            <a:ext cx="9124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>
                <a:solidFill>
                  <a:schemeClr val="accent2"/>
                </a:solidFill>
              </a:rPr>
              <a:t>BACK CHANNEL</a:t>
            </a:r>
          </a:p>
        </p:txBody>
      </p:sp>
      <p:sp>
        <p:nvSpPr>
          <p:cNvPr id="26" name="3. HTTP 2">
            <a:extLst>
              <a:ext uri="{FF2B5EF4-FFF2-40B4-BE49-F238E27FC236}">
                <a16:creationId xmlns:a16="http://schemas.microsoft.com/office/drawing/2014/main" id="{9C1CBDFA-5264-483E-880A-8A86DC331F6A}"/>
              </a:ext>
            </a:extLst>
          </p:cNvPr>
          <p:cNvSpPr txBox="1"/>
          <p:nvPr/>
        </p:nvSpPr>
        <p:spPr>
          <a:xfrm>
            <a:off x="4709142" y="3241331"/>
            <a:ext cx="172034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GET /</a:t>
            </a:r>
            <a:r>
              <a:rPr lang="hr-HR" sz="900" dirty="0" err="1"/>
              <a:t>callback</a:t>
            </a:r>
            <a:endParaRPr lang="hr-HR" sz="900" dirty="0"/>
          </a:p>
          <a:p>
            <a:r>
              <a:rPr lang="hr-HR" sz="900" dirty="0"/>
              <a:t>  #</a:t>
            </a:r>
            <a:r>
              <a:rPr lang="hr-HR" sz="900" dirty="0" err="1"/>
              <a:t>access_token</a:t>
            </a:r>
            <a:r>
              <a:rPr lang="hr-HR" sz="900" dirty="0"/>
              <a:t>=accesstoken123</a:t>
            </a:r>
          </a:p>
          <a:p>
            <a:r>
              <a:rPr lang="hr-HR" sz="900" dirty="0"/>
              <a:t>  &amp;</a:t>
            </a:r>
            <a:r>
              <a:rPr lang="hr-HR" sz="900" dirty="0" err="1"/>
              <a:t>token_type</a:t>
            </a:r>
            <a:r>
              <a:rPr lang="hr-HR" sz="900" dirty="0"/>
              <a:t>=</a:t>
            </a:r>
            <a:r>
              <a:rPr lang="hr-HR" sz="900" dirty="0" err="1"/>
              <a:t>Bearer</a:t>
            </a:r>
            <a:endParaRPr lang="hr-HR" sz="900" dirty="0"/>
          </a:p>
          <a:p>
            <a:r>
              <a:rPr lang="hr-HR" sz="900" dirty="0"/>
              <a:t>  </a:t>
            </a:r>
            <a:r>
              <a:rPr lang="en-US" sz="900" dirty="0"/>
              <a:t>&amp;</a:t>
            </a:r>
            <a:r>
              <a:rPr lang="en-US" sz="900" dirty="0" err="1"/>
              <a:t>expires_in</a:t>
            </a:r>
            <a:r>
              <a:rPr lang="hr-HR" sz="900" dirty="0"/>
              <a:t>=3600</a:t>
            </a:r>
          </a:p>
          <a:p>
            <a:r>
              <a:rPr lang="hr-HR" sz="900" dirty="0"/>
              <a:t>  &amp;</a:t>
            </a:r>
            <a:r>
              <a:rPr lang="hr-HR" sz="900" dirty="0" err="1"/>
              <a:t>state</a:t>
            </a:r>
            <a:r>
              <a:rPr lang="hr-HR" sz="900" dirty="0"/>
              <a:t>=state123</a:t>
            </a:r>
          </a:p>
          <a:p>
            <a:r>
              <a:rPr lang="hr-HR" sz="900" dirty="0"/>
              <a:t>  HTTP/1.1</a:t>
            </a:r>
          </a:p>
          <a:p>
            <a:r>
              <a:rPr lang="hr-HR" sz="900" dirty="0" err="1"/>
              <a:t>Host</a:t>
            </a:r>
            <a:r>
              <a:rPr lang="hr-HR" sz="900" dirty="0"/>
              <a:t>: neka-usluga.hr</a:t>
            </a:r>
          </a:p>
        </p:txBody>
      </p:sp>
      <p:sp>
        <p:nvSpPr>
          <p:cNvPr id="23" name="3.Text arrow">
            <a:extLst>
              <a:ext uri="{FF2B5EF4-FFF2-40B4-BE49-F238E27FC236}">
                <a16:creationId xmlns:a16="http://schemas.microsoft.com/office/drawing/2014/main" id="{9C449E1F-B5D9-452F-A3D8-12E23594A4C1}"/>
              </a:ext>
            </a:extLst>
          </p:cNvPr>
          <p:cNvSpPr txBox="1"/>
          <p:nvPr/>
        </p:nvSpPr>
        <p:spPr>
          <a:xfrm>
            <a:off x="2474294" y="2154552"/>
            <a:ext cx="2012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Odgovor sa autorizacijske krajnje točke</a:t>
            </a:r>
          </a:p>
        </p:txBody>
      </p:sp>
      <p:cxnSp>
        <p:nvCxnSpPr>
          <p:cNvPr id="22" name="3. Arrow &lt;">
            <a:extLst>
              <a:ext uri="{FF2B5EF4-FFF2-40B4-BE49-F238E27FC236}">
                <a16:creationId xmlns:a16="http://schemas.microsoft.com/office/drawing/2014/main" id="{56E8B386-F3A2-44FD-A746-C9571EBD6F71}"/>
              </a:ext>
            </a:extLst>
          </p:cNvPr>
          <p:cNvCxnSpPr>
            <a:cxnSpLocks/>
          </p:cNvCxnSpPr>
          <p:nvPr/>
        </p:nvCxnSpPr>
        <p:spPr>
          <a:xfrm flipH="1" flipV="1">
            <a:off x="2371231" y="2381086"/>
            <a:ext cx="21947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. SSO Login">
            <a:extLst>
              <a:ext uri="{FF2B5EF4-FFF2-40B4-BE49-F238E27FC236}">
                <a16:creationId xmlns:a16="http://schemas.microsoft.com/office/drawing/2014/main" id="{E5019E07-6CE0-41D1-BDF8-49136F275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8"/>
          <a:stretch/>
        </p:blipFill>
        <p:spPr>
          <a:xfrm>
            <a:off x="5108032" y="2120534"/>
            <a:ext cx="731520" cy="616636"/>
          </a:xfrm>
          <a:prstGeom prst="rect">
            <a:avLst/>
          </a:prstGeom>
        </p:spPr>
      </p:pic>
      <p:sp>
        <p:nvSpPr>
          <p:cNvPr id="13" name="2. HTTP">
            <a:extLst>
              <a:ext uri="{FF2B5EF4-FFF2-40B4-BE49-F238E27FC236}">
                <a16:creationId xmlns:a16="http://schemas.microsoft.com/office/drawing/2014/main" id="{1D0036F8-911B-479C-8AF0-2CADD2786BAC}"/>
              </a:ext>
            </a:extLst>
          </p:cNvPr>
          <p:cNvSpPr txBox="1"/>
          <p:nvPr/>
        </p:nvSpPr>
        <p:spPr>
          <a:xfrm>
            <a:off x="4690285" y="3241331"/>
            <a:ext cx="16065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HTTP/1.1 302 </a:t>
            </a:r>
            <a:r>
              <a:rPr lang="hr-HR" sz="900" dirty="0" err="1"/>
              <a:t>Found</a:t>
            </a:r>
            <a:endParaRPr lang="hr-HR" sz="900" dirty="0"/>
          </a:p>
          <a:p>
            <a:r>
              <a:rPr lang="hr-HR" sz="900" dirty="0"/>
              <a:t>Set-</a:t>
            </a:r>
            <a:r>
              <a:rPr lang="hr-HR" sz="900" dirty="0" err="1"/>
              <a:t>Cookie</a:t>
            </a:r>
            <a:r>
              <a:rPr lang="hr-HR" sz="900" dirty="0"/>
              <a:t>: </a:t>
            </a:r>
            <a:r>
              <a:rPr lang="hr-HR" sz="900" dirty="0" err="1"/>
              <a:t>ssoID</a:t>
            </a:r>
            <a:r>
              <a:rPr lang="hr-HR" sz="900" dirty="0"/>
              <a:t>=abc123; {…}</a:t>
            </a:r>
          </a:p>
          <a:p>
            <a:r>
              <a:rPr lang="hr-HR" sz="900" dirty="0" err="1"/>
              <a:t>Location</a:t>
            </a:r>
            <a:r>
              <a:rPr lang="hr-HR" sz="900" dirty="0"/>
              <a:t>: {Login </a:t>
            </a:r>
            <a:r>
              <a:rPr lang="hr-HR" sz="900" dirty="0" err="1"/>
              <a:t>Endpoint</a:t>
            </a:r>
            <a:r>
              <a:rPr lang="hr-HR" sz="900" dirty="0"/>
              <a:t>}</a:t>
            </a:r>
          </a:p>
        </p:txBody>
      </p:sp>
      <p:cxnSp>
        <p:nvCxnSpPr>
          <p:cNvPr id="15" name="2. Arrow &gt;">
            <a:extLst>
              <a:ext uri="{FF2B5EF4-FFF2-40B4-BE49-F238E27FC236}">
                <a16:creationId xmlns:a16="http://schemas.microsoft.com/office/drawing/2014/main" id="{8B446128-1283-4EA8-8E90-0C7E74350489}"/>
              </a:ext>
            </a:extLst>
          </p:cNvPr>
          <p:cNvCxnSpPr>
            <a:cxnSpLocks/>
          </p:cNvCxnSpPr>
          <p:nvPr/>
        </p:nvCxnSpPr>
        <p:spPr>
          <a:xfrm>
            <a:off x="5416126" y="1615794"/>
            <a:ext cx="0" cy="30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. Arrow &gt;">
            <a:extLst>
              <a:ext uri="{FF2B5EF4-FFF2-40B4-BE49-F238E27FC236}">
                <a16:creationId xmlns:a16="http://schemas.microsoft.com/office/drawing/2014/main" id="{4888B3EA-659B-40B5-85D7-6EA4F77212F7}"/>
              </a:ext>
            </a:extLst>
          </p:cNvPr>
          <p:cNvCxnSpPr>
            <a:cxnSpLocks/>
          </p:cNvCxnSpPr>
          <p:nvPr/>
        </p:nvCxnSpPr>
        <p:spPr>
          <a:xfrm flipV="1">
            <a:off x="5535576" y="1615793"/>
            <a:ext cx="0" cy="30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Text arrow">
            <a:extLst>
              <a:ext uri="{FF2B5EF4-FFF2-40B4-BE49-F238E27FC236}">
                <a16:creationId xmlns:a16="http://schemas.microsoft.com/office/drawing/2014/main" id="{66EF023F-7F7D-492F-8307-8123538CEF91}"/>
              </a:ext>
            </a:extLst>
          </p:cNvPr>
          <p:cNvSpPr txBox="1"/>
          <p:nvPr/>
        </p:nvSpPr>
        <p:spPr>
          <a:xfrm>
            <a:off x="4956383" y="1215449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900" dirty="0"/>
              <a:t>Kreiranje sjednice, </a:t>
            </a:r>
          </a:p>
          <a:p>
            <a:pPr algn="ctr"/>
            <a:r>
              <a:rPr lang="hr-HR" sz="900" dirty="0"/>
              <a:t>prijava korisnika</a:t>
            </a:r>
          </a:p>
        </p:txBody>
      </p:sp>
      <p:sp>
        <p:nvSpPr>
          <p:cNvPr id="7" name="1. HTTP">
            <a:extLst>
              <a:ext uri="{FF2B5EF4-FFF2-40B4-BE49-F238E27FC236}">
                <a16:creationId xmlns:a16="http://schemas.microsoft.com/office/drawing/2014/main" id="{04A5E801-E821-480D-AE82-15C454787D5D}"/>
              </a:ext>
            </a:extLst>
          </p:cNvPr>
          <p:cNvSpPr txBox="1"/>
          <p:nvPr/>
        </p:nvSpPr>
        <p:spPr>
          <a:xfrm>
            <a:off x="561185" y="3241331"/>
            <a:ext cx="2430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GET {</a:t>
            </a:r>
            <a:r>
              <a:rPr lang="hr-HR" sz="900" dirty="0" err="1"/>
              <a:t>Authorization</a:t>
            </a:r>
            <a:r>
              <a:rPr lang="hr-HR" sz="900" dirty="0"/>
              <a:t> </a:t>
            </a:r>
            <a:r>
              <a:rPr lang="hr-HR" sz="900" dirty="0" err="1"/>
              <a:t>Endpoint</a:t>
            </a:r>
            <a:r>
              <a:rPr lang="hr-HR" sz="900" dirty="0"/>
              <a:t>}</a:t>
            </a:r>
          </a:p>
          <a:p>
            <a:r>
              <a:rPr lang="hr-HR" sz="900" dirty="0"/>
              <a:t>  ?</a:t>
            </a:r>
            <a:r>
              <a:rPr lang="hr-HR" sz="900" dirty="0" err="1"/>
              <a:t>response_type</a:t>
            </a:r>
            <a:r>
              <a:rPr lang="hr-HR" sz="900" dirty="0"/>
              <a:t>=</a:t>
            </a:r>
            <a:r>
              <a:rPr lang="hr-HR" sz="900" dirty="0" err="1"/>
              <a:t>token</a:t>
            </a:r>
            <a:endParaRPr lang="hr-HR" sz="900" dirty="0"/>
          </a:p>
          <a:p>
            <a:r>
              <a:rPr lang="hr-HR" sz="900" dirty="0"/>
              <a:t>  &amp;</a:t>
            </a:r>
            <a:r>
              <a:rPr lang="hr-HR" sz="900" dirty="0" err="1"/>
              <a:t>client_id</a:t>
            </a:r>
            <a:r>
              <a:rPr lang="hr-HR" sz="900" dirty="0"/>
              <a:t>=client123</a:t>
            </a:r>
          </a:p>
          <a:p>
            <a:r>
              <a:rPr lang="hr-HR" sz="900" dirty="0"/>
              <a:t>  &amp;</a:t>
            </a:r>
            <a:r>
              <a:rPr lang="hr-HR" sz="900" dirty="0" err="1"/>
              <a:t>redirect_uri</a:t>
            </a:r>
            <a:r>
              <a:rPr lang="hr-HR" sz="900" dirty="0"/>
              <a:t>=https://neka-usluga.hr/callback</a:t>
            </a:r>
          </a:p>
          <a:p>
            <a:r>
              <a:rPr lang="hr-HR" sz="900" dirty="0"/>
              <a:t>  &amp;</a:t>
            </a:r>
            <a:r>
              <a:rPr lang="hr-HR" sz="900" dirty="0" err="1"/>
              <a:t>scope</a:t>
            </a:r>
            <a:r>
              <a:rPr lang="hr-HR" sz="900" dirty="0"/>
              <a:t>=</a:t>
            </a:r>
            <a:r>
              <a:rPr lang="hr-HR" sz="900" dirty="0" err="1"/>
              <a:t>openid</a:t>
            </a:r>
            <a:r>
              <a:rPr lang="hr-HR" sz="900" dirty="0"/>
              <a:t> </a:t>
            </a:r>
            <a:r>
              <a:rPr lang="hr-HR" sz="900" dirty="0" err="1"/>
              <a:t>hrEduPersonUniqueNumber</a:t>
            </a:r>
            <a:endParaRPr lang="hr-HR" sz="900" dirty="0"/>
          </a:p>
          <a:p>
            <a:r>
              <a:rPr lang="hr-HR" sz="900" dirty="0"/>
              <a:t>  &amp;</a:t>
            </a:r>
            <a:r>
              <a:rPr lang="hr-HR" sz="900" dirty="0" err="1"/>
              <a:t>state</a:t>
            </a:r>
            <a:r>
              <a:rPr lang="hr-HR" sz="900" dirty="0"/>
              <a:t>=state123</a:t>
            </a:r>
          </a:p>
          <a:p>
            <a:r>
              <a:rPr lang="hr-HR" sz="900" dirty="0"/>
              <a:t>  HTTP/1.1</a:t>
            </a:r>
          </a:p>
          <a:p>
            <a:r>
              <a:rPr lang="hr-HR" sz="900" dirty="0" err="1"/>
              <a:t>Host</a:t>
            </a:r>
            <a:r>
              <a:rPr lang="hr-HR" sz="900" dirty="0"/>
              <a:t>: {</a:t>
            </a:r>
            <a:r>
              <a:rPr lang="hr-HR" sz="900" dirty="0" err="1"/>
              <a:t>Authorization</a:t>
            </a:r>
            <a:r>
              <a:rPr lang="hr-HR" sz="900" dirty="0"/>
              <a:t> Server}</a:t>
            </a:r>
          </a:p>
        </p:txBody>
      </p:sp>
      <p:cxnSp>
        <p:nvCxnSpPr>
          <p:cNvPr id="8" name="1. Arrow &gt;">
            <a:extLst>
              <a:ext uri="{FF2B5EF4-FFF2-40B4-BE49-F238E27FC236}">
                <a16:creationId xmlns:a16="http://schemas.microsoft.com/office/drawing/2014/main" id="{E521095D-FD64-466D-A8BE-909270D12C23}"/>
              </a:ext>
            </a:extLst>
          </p:cNvPr>
          <p:cNvCxnSpPr>
            <a:cxnSpLocks/>
          </p:cNvCxnSpPr>
          <p:nvPr/>
        </p:nvCxnSpPr>
        <p:spPr>
          <a:xfrm flipV="1">
            <a:off x="2369026" y="2385205"/>
            <a:ext cx="21947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.Text arrow">
            <a:extLst>
              <a:ext uri="{FF2B5EF4-FFF2-40B4-BE49-F238E27FC236}">
                <a16:creationId xmlns:a16="http://schemas.microsoft.com/office/drawing/2014/main" id="{4A86D22E-EAD6-4972-BAF6-8CF32259266A}"/>
              </a:ext>
            </a:extLst>
          </p:cNvPr>
          <p:cNvSpPr txBox="1"/>
          <p:nvPr/>
        </p:nvSpPr>
        <p:spPr>
          <a:xfrm>
            <a:off x="2472089" y="2158671"/>
            <a:ext cx="1976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/>
              <a:t>Zahtjev na autorizacijsku krajnju točku</a:t>
            </a:r>
          </a:p>
        </p:txBody>
      </p:sp>
      <p:pic>
        <p:nvPicPr>
          <p:cNvPr id="4" name="Browser" descr="Browser window">
            <a:extLst>
              <a:ext uri="{FF2B5EF4-FFF2-40B4-BE49-F238E27FC236}">
                <a16:creationId xmlns:a16="http://schemas.microsoft.com/office/drawing/2014/main" id="{1F267E9D-ACEE-4B8C-91B2-7E99DE3FB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5" y="1722615"/>
            <a:ext cx="1325179" cy="13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20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6914E-7 L 0.6095 -0.002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3" y="-1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8025E-6 L 0.55555 -3.5802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5 -0.00247 L 1.11111E-6 -2.96296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40" y="9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3.33333E-6 L -0.60232 -3.33333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95062E-6 L 0.53865 -3.95062E-6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4.93827E-7 L -0.56921 4.93827E-7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8" grpId="0"/>
      <p:bldP spid="33" grpId="0"/>
      <p:bldP spid="33" grpId="1"/>
      <p:bldP spid="33" grpId="2"/>
      <p:bldP spid="29" grpId="0"/>
      <p:bldP spid="29" grpId="1"/>
      <p:bldP spid="27" grpId="0" animBg="1"/>
      <p:bldP spid="32" grpId="0"/>
      <p:bldP spid="26" grpId="0"/>
      <p:bldP spid="26" grpId="1"/>
      <p:bldP spid="26" grpId="2"/>
      <p:bldP spid="23" grpId="0"/>
      <p:bldP spid="23" grpId="1"/>
      <p:bldP spid="13" grpId="0"/>
      <p:bldP spid="13" grpId="1"/>
      <p:bldP spid="19" grpId="0"/>
      <p:bldP spid="19" grpId="1"/>
      <p:bldP spid="7" grpId="0"/>
      <p:bldP spid="7" grpId="1"/>
      <p:bldP spid="7" grpId="2"/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402E-C7B3-4293-8618-3F3033C8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91A9-45B9-4FD6-B20E-151EEF69D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OIDC (kao niti ostali autentikacijski protokoli) ne definira na koji način </a:t>
            </a:r>
            <a:r>
              <a:rPr lang="hr-HR" dirty="0" err="1"/>
              <a:t>autenticirati</a:t>
            </a:r>
            <a:r>
              <a:rPr lang="hr-HR" dirty="0"/>
              <a:t> korisnika, nego na koji način isporučiti korisničke podatke već </a:t>
            </a:r>
            <a:r>
              <a:rPr lang="hr-HR" dirty="0" err="1"/>
              <a:t>autenticiranog</a:t>
            </a:r>
            <a:r>
              <a:rPr lang="hr-HR" dirty="0"/>
              <a:t> korisnika.</a:t>
            </a:r>
          </a:p>
          <a:p>
            <a:r>
              <a:rPr lang="hr-HR" dirty="0"/>
              <a:t>RP i OP uspostavljaju povjerenje razmjenom </a:t>
            </a:r>
            <a:r>
              <a:rPr lang="hr-HR" dirty="0" err="1"/>
              <a:t>metapodataka</a:t>
            </a:r>
            <a:r>
              <a:rPr lang="hr-HR" dirty="0"/>
              <a:t>, čime se definira</a:t>
            </a:r>
          </a:p>
          <a:p>
            <a:pPr lvl="1"/>
            <a:r>
              <a:rPr lang="hr-HR" dirty="0"/>
              <a:t>na koje URI-e će se slati autentikacijski zahtjevi i vraćati autentikacijski odgovori</a:t>
            </a:r>
          </a:p>
          <a:p>
            <a:pPr lvl="1"/>
            <a:r>
              <a:rPr lang="hr-HR" dirty="0"/>
              <a:t>koji podaci o korisniku će se isporučivati RP-u (definirajući listu opsega, a time i tvrdnji)</a:t>
            </a:r>
          </a:p>
          <a:p>
            <a:r>
              <a:rPr lang="hr-HR" dirty="0"/>
              <a:t>Nakon autentikacije korisnika, RP dobiva ID </a:t>
            </a:r>
            <a:r>
              <a:rPr lang="hr-HR" dirty="0" err="1"/>
              <a:t>token</a:t>
            </a:r>
            <a:r>
              <a:rPr lang="hr-HR" dirty="0"/>
              <a:t> iz kojeg "čita" korisničke podatke, ili ih dohvaća sa '</a:t>
            </a:r>
            <a:r>
              <a:rPr lang="hr-HR" dirty="0" err="1"/>
              <a:t>userinfo</a:t>
            </a:r>
            <a:r>
              <a:rPr lang="hr-HR" dirty="0"/>
              <a:t>' </a:t>
            </a:r>
            <a:r>
              <a:rPr lang="hr-HR" dirty="0" err="1"/>
              <a:t>endpoint</a:t>
            </a:r>
            <a:r>
              <a:rPr lang="hr-HR" dirty="0"/>
              <a:t>-a (ako ne podržava čitanje ID </a:t>
            </a:r>
            <a:r>
              <a:rPr lang="hr-HR" dirty="0" err="1"/>
              <a:t>tokena</a:t>
            </a:r>
            <a:r>
              <a:rPr lang="hr-HR" dirty="0"/>
              <a:t>)</a:t>
            </a:r>
          </a:p>
          <a:p>
            <a:r>
              <a:rPr lang="hr-HR" dirty="0"/>
              <a:t>Detaljne upute: </a:t>
            </a:r>
            <a:r>
              <a:rPr lang="hr-HR" dirty="0">
                <a:hlinkClick r:id="rId2"/>
              </a:rPr>
              <a:t>https://wiki.srce.hr/pages/viewpage.action?pageId=59867172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8585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1F6D-F1EC-40D9-BCDF-F17C4DB0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Povijest OIDC-a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52A1-D47C-4EF4-B10A-E750BE480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en-US" dirty="0" err="1"/>
              <a:t>bjavljen</a:t>
            </a:r>
            <a:r>
              <a:rPr lang="en-US" dirty="0"/>
              <a:t> 2014.</a:t>
            </a:r>
            <a:r>
              <a:rPr lang="hr-HR" dirty="0"/>
              <a:t> godine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OpenID 1.0 </a:t>
            </a:r>
            <a:r>
              <a:rPr lang="hr-HR" dirty="0"/>
              <a:t>i</a:t>
            </a:r>
            <a:r>
              <a:rPr lang="en-US" dirty="0"/>
              <a:t> 2.0.</a:t>
            </a:r>
            <a:r>
              <a:rPr lang="hr-HR" dirty="0"/>
              <a:t> su prethodne verzije protokola (ne miješati ih sa OIDC) 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500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3206-BBE7-4CD3-9BE5-A94BD363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Preporuča se poznavanje…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F44C-5819-4825-8305-9E52E228D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/>
            <a:r>
              <a:rPr lang="hr-HR" dirty="0"/>
              <a:t>osnove HTTP protokola</a:t>
            </a:r>
          </a:p>
          <a:p>
            <a:pPr marL="514350" lvl="1" indent="-171450"/>
            <a:r>
              <a:rPr lang="hr-HR" dirty="0"/>
              <a:t>metode GET, POST</a:t>
            </a:r>
          </a:p>
          <a:p>
            <a:pPr marL="514350" lvl="1" indent="-171450"/>
            <a:r>
              <a:rPr lang="hr-HR" dirty="0"/>
              <a:t>kolačići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cookies</a:t>
            </a:r>
            <a:r>
              <a:rPr lang="hr-HR" dirty="0"/>
              <a:t>)</a:t>
            </a:r>
          </a:p>
          <a:p>
            <a:pPr marL="514350" lvl="1" indent="-171450"/>
            <a:r>
              <a:rPr lang="hr-HR" dirty="0"/>
              <a:t>preusmjeravanje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redirection</a:t>
            </a:r>
            <a:r>
              <a:rPr lang="hr-HR" dirty="0"/>
              <a:t>, HTTP 3** odgovori)</a:t>
            </a:r>
          </a:p>
          <a:p>
            <a:pPr marL="257182" indent="-171450"/>
            <a:r>
              <a:rPr lang="hr-HR" dirty="0"/>
              <a:t>JSON</a:t>
            </a:r>
          </a:p>
          <a:p>
            <a:pPr marL="257182" indent="-171450"/>
            <a:r>
              <a:rPr lang="hr-HR" dirty="0"/>
              <a:t>Koncept asimetrične kriptografije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asymetric</a:t>
            </a:r>
            <a:r>
              <a:rPr lang="hr-HR" dirty="0"/>
              <a:t> </a:t>
            </a:r>
            <a:r>
              <a:rPr lang="hr-HR" dirty="0" err="1"/>
              <a:t>cryptography</a:t>
            </a:r>
            <a:r>
              <a:rPr lang="hr-HR" dirty="0"/>
              <a:t>)</a:t>
            </a:r>
          </a:p>
          <a:p>
            <a:pPr marL="257182" indent="-171450"/>
            <a:r>
              <a:rPr lang="hr-HR" dirty="0"/>
              <a:t>Koncept funkcija za raspršivanje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hash</a:t>
            </a:r>
            <a:r>
              <a:rPr lang="hr-HR" dirty="0"/>
              <a:t> </a:t>
            </a:r>
            <a:r>
              <a:rPr lang="hr-HR" dirty="0" err="1"/>
              <a:t>function</a:t>
            </a:r>
            <a:r>
              <a:rPr lang="hr-HR" dirty="0"/>
              <a:t>)</a:t>
            </a:r>
          </a:p>
          <a:p>
            <a:pPr marL="257182" indent="-171450"/>
            <a:r>
              <a:rPr lang="hr-HR" dirty="0"/>
              <a:t>Koncept kodiranja / dekodiranja (</a:t>
            </a:r>
            <a:r>
              <a:rPr lang="hr-HR" dirty="0" err="1"/>
              <a:t>eng</a:t>
            </a:r>
            <a:r>
              <a:rPr lang="hr-HR" dirty="0"/>
              <a:t>. </a:t>
            </a:r>
            <a:r>
              <a:rPr lang="hr-HR" dirty="0" err="1"/>
              <a:t>encoding</a:t>
            </a:r>
            <a:r>
              <a:rPr lang="hr-HR" dirty="0"/>
              <a:t> / </a:t>
            </a:r>
            <a:r>
              <a:rPr lang="hr-HR" dirty="0" err="1"/>
              <a:t>decoding</a:t>
            </a:r>
            <a:r>
              <a:rPr lang="hr-HR" dirty="0"/>
              <a:t>)</a:t>
            </a:r>
          </a:p>
          <a:p>
            <a:pPr marL="257182" indent="-17145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3412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Aerodrom – analogija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E40785-F609-44BE-9E57-E446D9E4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sz="600" dirty="0"/>
          </a:p>
          <a:p>
            <a:endParaRPr lang="hr-HR" sz="600" dirty="0"/>
          </a:p>
          <a:p>
            <a:endParaRPr lang="hr-HR" sz="600" dirty="0"/>
          </a:p>
          <a:p>
            <a:endParaRPr lang="hr-HR" sz="600" dirty="0"/>
          </a:p>
          <a:p>
            <a:endParaRPr lang="hr-HR" sz="600" dirty="0"/>
          </a:p>
          <a:p>
            <a:endParaRPr lang="hr-HR" sz="600" dirty="0"/>
          </a:p>
          <a:p>
            <a:endParaRPr lang="hr-HR" sz="600" dirty="0"/>
          </a:p>
          <a:p>
            <a:r>
              <a:rPr lang="hr-HR" sz="600"/>
              <a:t>Izvori slika:</a:t>
            </a:r>
            <a:endParaRPr lang="hr-HR" sz="600" dirty="0">
              <a:hlinkClick r:id="rId3"/>
            </a:endParaRPr>
          </a:p>
          <a:p>
            <a:r>
              <a:rPr lang="en-US" sz="600" dirty="0">
                <a:hlinkClick r:id="rId3"/>
              </a:rPr>
              <a:t>https://www.shutterstock.com/image-photo/bangkok-feb-9-unidentified-passengers-arrive-95935672</a:t>
            </a:r>
            <a:endParaRPr lang="hr-HR" sz="600" dirty="0"/>
          </a:p>
          <a:p>
            <a:r>
              <a:rPr lang="hr-HR" sz="600" dirty="0">
                <a:hlinkClick r:id="rId4"/>
              </a:rPr>
              <a:t>https://www.shutterstock.com/image-photo/hong-kong-november-12-2017-passenger-768349297</a:t>
            </a:r>
            <a:endParaRPr lang="hr-HR" sz="600" dirty="0"/>
          </a:p>
          <a:p>
            <a:r>
              <a:rPr lang="en-US" sz="600" dirty="0">
                <a:hlinkClick r:id="rId5"/>
              </a:rPr>
              <a:t>https://www.shutterstock.com/image-vector/pattern-airline-boarding-pass-ticket-qr2-375639601</a:t>
            </a:r>
            <a:endParaRPr lang="hr-HR" sz="600" dirty="0"/>
          </a:p>
          <a:p>
            <a:r>
              <a:rPr lang="hr-HR" sz="600" dirty="0">
                <a:hlinkClick r:id="rId6"/>
              </a:rPr>
              <a:t>https://www.shutterstock.com/image-illustration/biometric-blue-passport-cover-template-identity-1571214127</a:t>
            </a:r>
            <a:endParaRPr lang="hr-HR" sz="6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A5DBA-93F7-4FA0-8F34-6B243E831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512" y="1060450"/>
            <a:ext cx="1603220" cy="1119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894048-AB09-461E-A7CB-03BF2E8C44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90" y="1060450"/>
            <a:ext cx="73742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BC7C4-40A2-412E-A5D7-A18D4A502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0806" y="1369218"/>
            <a:ext cx="1693862" cy="790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54A805-1EFA-41A3-A540-8B8D3BF28D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4201" y="2770730"/>
            <a:ext cx="1787072" cy="1250950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676F5AA2-DDF7-4B08-B8D4-658FFF14CE61}"/>
              </a:ext>
            </a:extLst>
          </p:cNvPr>
          <p:cNvSpPr/>
          <p:nvPr/>
        </p:nvSpPr>
        <p:spPr>
          <a:xfrm rot="16200000">
            <a:off x="1266657" y="1234115"/>
            <a:ext cx="490155" cy="414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C159EDF-EB79-4ABB-967C-6E416E12F344}"/>
              </a:ext>
            </a:extLst>
          </p:cNvPr>
          <p:cNvSpPr/>
          <p:nvPr/>
        </p:nvSpPr>
        <p:spPr>
          <a:xfrm rot="16200000">
            <a:off x="3763692" y="1557118"/>
            <a:ext cx="490155" cy="414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05F335E-4A51-4A69-93C2-3E06F8D752B4}"/>
              </a:ext>
            </a:extLst>
          </p:cNvPr>
          <p:cNvSpPr/>
          <p:nvPr/>
        </p:nvSpPr>
        <p:spPr>
          <a:xfrm>
            <a:off x="5042659" y="2267719"/>
            <a:ext cx="490155" cy="414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4DC0BE6-5D52-4D11-A344-3D797BFBC7A9}"/>
              </a:ext>
            </a:extLst>
          </p:cNvPr>
          <p:cNvSpPr/>
          <p:nvPr/>
        </p:nvSpPr>
        <p:spPr>
          <a:xfrm rot="7554494">
            <a:off x="3607226" y="2008411"/>
            <a:ext cx="490155" cy="1026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/>
              <a:t>povjerenje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2E97-2D9E-4B21-850A-F6FE1319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CD33-4373-4CB3-8FC0-868BF6C4D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vezi OIDC?</a:t>
            </a:r>
          </a:p>
          <a:p>
            <a:r>
              <a:rPr lang="hr-HR" dirty="0"/>
              <a:t>U vezi AAI@EduHr?</a:t>
            </a:r>
          </a:p>
          <a:p>
            <a:r>
              <a:rPr lang="hr-HR" dirty="0"/>
              <a:t>Prijedlozi tema za </a:t>
            </a:r>
            <a:r>
              <a:rPr lang="hr-HR" dirty="0" err="1"/>
              <a:t>webinar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9949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91CC-E11A-4ED4-8258-0DC82018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Osnovni elementi AAI@EduHr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6B5FE-371A-4EDC-813A-30204A05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Elektronički identitet</a:t>
            </a:r>
          </a:p>
          <a:p>
            <a:pPr lvl="1"/>
            <a:r>
              <a:rPr lang="hr-HR" dirty="0"/>
              <a:t>skup podataka (atributa) o pojedincu koji se koristi za potrebe provjere identiteta (autentikacija) i prava pristupa (autorizacija) </a:t>
            </a:r>
          </a:p>
          <a:p>
            <a:r>
              <a:rPr lang="hr-HR" dirty="0">
                <a:solidFill>
                  <a:schemeClr val="accent2"/>
                </a:solidFill>
              </a:rPr>
              <a:t>Matične ustanove</a:t>
            </a:r>
          </a:p>
          <a:p>
            <a:pPr lvl="1"/>
            <a:r>
              <a:rPr lang="hr-HR" dirty="0"/>
              <a:t>davatelji elektroničkih identiteta</a:t>
            </a:r>
          </a:p>
          <a:p>
            <a:pPr lvl="1"/>
            <a:r>
              <a:rPr lang="hr-HR" dirty="0"/>
              <a:t>npr. sveučilišta, fakulteti, visoke škole, škole </a:t>
            </a:r>
          </a:p>
          <a:p>
            <a:r>
              <a:rPr lang="hr-HR" dirty="0">
                <a:solidFill>
                  <a:schemeClr val="accent1"/>
                </a:solidFill>
              </a:rPr>
              <a:t>Krajnji korisnici</a:t>
            </a:r>
          </a:p>
          <a:p>
            <a:pPr lvl="1"/>
            <a:r>
              <a:rPr lang="hr-HR" dirty="0"/>
              <a:t>vlasnici elektroničkog identiteta</a:t>
            </a:r>
          </a:p>
          <a:p>
            <a:pPr lvl="1"/>
            <a:r>
              <a:rPr lang="hr-HR" dirty="0"/>
              <a:t>npr. profesori, studenti, učenici, zaposlenici na ustanovi</a:t>
            </a:r>
          </a:p>
          <a:p>
            <a:r>
              <a:rPr lang="hr-HR" dirty="0">
                <a:solidFill>
                  <a:schemeClr val="accent6"/>
                </a:solidFill>
              </a:rPr>
              <a:t>Davatelji usluga (resursa)</a:t>
            </a:r>
          </a:p>
          <a:p>
            <a:pPr lvl="1"/>
            <a:r>
              <a:rPr lang="hr-HR" dirty="0"/>
              <a:t>matične ustanove ili partneri AAI@EduHr</a:t>
            </a:r>
          </a:p>
          <a:p>
            <a:pPr lvl="1"/>
            <a:r>
              <a:rPr lang="hr-HR" dirty="0"/>
              <a:t>daju usluge kroz (web) aplikacije na koje se krajnji korisnici mogu </a:t>
            </a:r>
            <a:r>
              <a:rPr lang="hr-HR" dirty="0" err="1"/>
              <a:t>autenticirati</a:t>
            </a:r>
            <a:r>
              <a:rPr lang="hr-HR" dirty="0"/>
              <a:t> svojim elektroničkim identitetom</a:t>
            </a:r>
          </a:p>
          <a:p>
            <a:r>
              <a:rPr lang="hr-HR" dirty="0">
                <a:solidFill>
                  <a:srgbClr val="C00000"/>
                </a:solidFill>
              </a:rPr>
              <a:t>Središnji AAI@EduHr servisi</a:t>
            </a:r>
          </a:p>
          <a:p>
            <a:pPr lvl="1"/>
            <a:r>
              <a:rPr lang="hr-HR" dirty="0"/>
              <a:t>posrednički sustav između korisnika, usluge i matične ustanove koji se koristi prilikom postupka autentikacije</a:t>
            </a:r>
          </a:p>
          <a:p>
            <a:pPr lvl="1"/>
            <a:endParaRPr lang="hr-H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47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Pojednostavljen autentikacijski tijek</a:t>
            </a:r>
          </a:p>
        </p:txBody>
      </p:sp>
      <p:pic>
        <p:nvPicPr>
          <p:cNvPr id="8" name="Content Placeholder 7" descr="User">
            <a:extLst>
              <a:ext uri="{FF2B5EF4-FFF2-40B4-BE49-F238E27FC236}">
                <a16:creationId xmlns:a16="http://schemas.microsoft.com/office/drawing/2014/main" id="{32B7FF14-74F1-43BB-86C0-2275C2F27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921" y="1021188"/>
            <a:ext cx="914400" cy="914400"/>
          </a:xfr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3035162" y="1271452"/>
            <a:ext cx="1645509" cy="991117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8E0617F-00B3-4CCB-B59C-8D005A945EA7}"/>
              </a:ext>
            </a:extLst>
          </p:cNvPr>
          <p:cNvSpPr/>
          <p:nvPr/>
        </p:nvSpPr>
        <p:spPr>
          <a:xfrm>
            <a:off x="4670854" y="3253943"/>
            <a:ext cx="1715658" cy="111516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accent2"/>
                </a:solidFill>
              </a:rPr>
              <a:t>AOSI WS / RADIUS / LDAP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chemeClr val="accent2"/>
                </a:solidFill>
              </a:rPr>
              <a:t>na matičnim ustanovama</a:t>
            </a:r>
            <a:endParaRPr lang="hr-HR" sz="1200" dirty="0">
              <a:solidFill>
                <a:schemeClr val="accent2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471488" y="3253943"/>
            <a:ext cx="1715658" cy="11151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200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9CF278-DEFE-421E-BF50-16F243F5BC22}"/>
              </a:ext>
            </a:extLst>
          </p:cNvPr>
          <p:cNvCxnSpPr>
            <a:cxnSpLocks/>
          </p:cNvCxnSpPr>
          <p:nvPr/>
        </p:nvCxnSpPr>
        <p:spPr>
          <a:xfrm>
            <a:off x="881451" y="1935588"/>
            <a:ext cx="0" cy="32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76C1F4-9D6F-4EE8-A448-82FDA12F0CD1}"/>
              </a:ext>
            </a:extLst>
          </p:cNvPr>
          <p:cNvSpPr txBox="1"/>
          <p:nvPr/>
        </p:nvSpPr>
        <p:spPr>
          <a:xfrm>
            <a:off x="565499" y="2317768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1. pristup</a:t>
            </a:r>
          </a:p>
          <a:p>
            <a:r>
              <a:rPr lang="hr-HR" sz="1000" dirty="0"/>
              <a:t>usluzi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EC2B36-1DFF-41C2-A7F9-954A5ABBD5FE}"/>
              </a:ext>
            </a:extLst>
          </p:cNvPr>
          <p:cNvCxnSpPr>
            <a:cxnSpLocks/>
          </p:cNvCxnSpPr>
          <p:nvPr/>
        </p:nvCxnSpPr>
        <p:spPr>
          <a:xfrm>
            <a:off x="881451" y="2750830"/>
            <a:ext cx="0" cy="469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29C136-3CAC-4F6E-8FA6-0CE30076C900}"/>
              </a:ext>
            </a:extLst>
          </p:cNvPr>
          <p:cNvSpPr txBox="1"/>
          <p:nvPr/>
        </p:nvSpPr>
        <p:spPr>
          <a:xfrm>
            <a:off x="1590658" y="2291255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2. preusmjeravanje</a:t>
            </a:r>
          </a:p>
          <a:p>
            <a:r>
              <a:rPr lang="hr-HR" sz="1000" dirty="0"/>
              <a:t>na autentikaciju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65B1343-D052-4BB8-B0D6-912D529E52BD}"/>
              </a:ext>
            </a:extLst>
          </p:cNvPr>
          <p:cNvCxnSpPr>
            <a:cxnSpLocks/>
          </p:cNvCxnSpPr>
          <p:nvPr/>
        </p:nvCxnSpPr>
        <p:spPr>
          <a:xfrm flipV="1">
            <a:off x="2520778" y="2064367"/>
            <a:ext cx="430556" cy="253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D45C40B-939C-4908-ABC6-8C00D72E79DB}"/>
              </a:ext>
            </a:extLst>
          </p:cNvPr>
          <p:cNvCxnSpPr>
            <a:cxnSpLocks/>
          </p:cNvCxnSpPr>
          <p:nvPr/>
        </p:nvCxnSpPr>
        <p:spPr>
          <a:xfrm flipV="1">
            <a:off x="1833988" y="2750830"/>
            <a:ext cx="225471" cy="403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A4620D3-B3E1-476C-B85C-65883BF61825}"/>
              </a:ext>
            </a:extLst>
          </p:cNvPr>
          <p:cNvSpPr txBox="1"/>
          <p:nvPr/>
        </p:nvSpPr>
        <p:spPr>
          <a:xfrm flipH="1">
            <a:off x="4534022" y="2438484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4. </a:t>
            </a:r>
            <a:r>
              <a:rPr lang="pt-BR" sz="1000" dirty="0"/>
              <a:t>validacija, autentikacija</a:t>
            </a:r>
          </a:p>
          <a:p>
            <a:r>
              <a:rPr lang="pt-BR" sz="1000" dirty="0"/>
              <a:t>i dohvat atributa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1DCE2C-F439-4D38-9E07-61DF22960B36}"/>
              </a:ext>
            </a:extLst>
          </p:cNvPr>
          <p:cNvCxnSpPr>
            <a:cxnSpLocks/>
          </p:cNvCxnSpPr>
          <p:nvPr/>
        </p:nvCxnSpPr>
        <p:spPr>
          <a:xfrm flipH="1" flipV="1">
            <a:off x="4540079" y="2077298"/>
            <a:ext cx="183807" cy="32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223216-8117-4993-A032-E0C9566F7546}"/>
              </a:ext>
            </a:extLst>
          </p:cNvPr>
          <p:cNvCxnSpPr>
            <a:cxnSpLocks/>
          </p:cNvCxnSpPr>
          <p:nvPr/>
        </p:nvCxnSpPr>
        <p:spPr>
          <a:xfrm>
            <a:off x="4698158" y="2059619"/>
            <a:ext cx="178643" cy="338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79B626B-B0A6-4195-90CE-CDDE8CBF10AB}"/>
              </a:ext>
            </a:extLst>
          </p:cNvPr>
          <p:cNvCxnSpPr>
            <a:cxnSpLocks/>
          </p:cNvCxnSpPr>
          <p:nvPr/>
        </p:nvCxnSpPr>
        <p:spPr>
          <a:xfrm flipH="1" flipV="1">
            <a:off x="4962754" y="2885735"/>
            <a:ext cx="183807" cy="32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A42B351-819C-47D0-9081-2E168CF85A9D}"/>
              </a:ext>
            </a:extLst>
          </p:cNvPr>
          <p:cNvCxnSpPr>
            <a:cxnSpLocks/>
          </p:cNvCxnSpPr>
          <p:nvPr/>
        </p:nvCxnSpPr>
        <p:spPr>
          <a:xfrm>
            <a:off x="5120833" y="2868056"/>
            <a:ext cx="178643" cy="338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3471D24-064C-46AA-9E13-D4C316FC5191}"/>
              </a:ext>
            </a:extLst>
          </p:cNvPr>
          <p:cNvCxnSpPr>
            <a:cxnSpLocks/>
            <a:endCxn id="48" idx="0"/>
          </p:cNvCxnSpPr>
          <p:nvPr/>
        </p:nvCxnSpPr>
        <p:spPr>
          <a:xfrm flipH="1">
            <a:off x="3523168" y="2355797"/>
            <a:ext cx="142670" cy="615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5F2DB4E-487A-48A8-B7AA-ECC6E78D5F4F}"/>
              </a:ext>
            </a:extLst>
          </p:cNvPr>
          <p:cNvSpPr txBox="1"/>
          <p:nvPr/>
        </p:nvSpPr>
        <p:spPr>
          <a:xfrm>
            <a:off x="2690247" y="2971181"/>
            <a:ext cx="1665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5. slanje info o  </a:t>
            </a:r>
            <a:r>
              <a:rPr lang="hr-HR" sz="1000" dirty="0" err="1"/>
              <a:t>autentikaciji</a:t>
            </a:r>
            <a:r>
              <a:rPr lang="hr-HR" sz="1000" dirty="0"/>
              <a:t>,</a:t>
            </a:r>
          </a:p>
          <a:p>
            <a:r>
              <a:rPr lang="hr-HR" sz="1000" dirty="0"/>
              <a:t>slanje korisničkih atributa po</a:t>
            </a:r>
          </a:p>
          <a:p>
            <a:r>
              <a:rPr lang="hr-HR" sz="1000" dirty="0"/>
              <a:t>uspješnoj </a:t>
            </a:r>
            <a:r>
              <a:rPr lang="hr-HR" sz="1000" dirty="0" err="1"/>
              <a:t>autentikaciji</a:t>
            </a:r>
            <a:endParaRPr lang="hr-HR" sz="1000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E950378-6723-402A-902C-ABDB1C40D77D}"/>
              </a:ext>
            </a:extLst>
          </p:cNvPr>
          <p:cNvCxnSpPr>
            <a:cxnSpLocks/>
          </p:cNvCxnSpPr>
          <p:nvPr/>
        </p:nvCxnSpPr>
        <p:spPr>
          <a:xfrm flipH="1">
            <a:off x="2298357" y="3569410"/>
            <a:ext cx="922638" cy="302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45DEE38-EA99-43AC-ABC9-873CD1D766A3}"/>
              </a:ext>
            </a:extLst>
          </p:cNvPr>
          <p:cNvSpPr txBox="1"/>
          <p:nvPr/>
        </p:nvSpPr>
        <p:spPr>
          <a:xfrm>
            <a:off x="560978" y="1544445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Korisnici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618DE98-71A8-40D8-8354-9ED5B33F9049}"/>
              </a:ext>
            </a:extLst>
          </p:cNvPr>
          <p:cNvCxnSpPr>
            <a:cxnSpLocks/>
          </p:cNvCxnSpPr>
          <p:nvPr/>
        </p:nvCxnSpPr>
        <p:spPr>
          <a:xfrm flipV="1">
            <a:off x="1296365" y="1667555"/>
            <a:ext cx="3337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C9B87C7-FCEA-47C0-9D84-D6370CD552ED}"/>
              </a:ext>
            </a:extLst>
          </p:cNvPr>
          <p:cNvSpPr txBox="1"/>
          <p:nvPr/>
        </p:nvSpPr>
        <p:spPr>
          <a:xfrm>
            <a:off x="1629668" y="1466138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3. unos </a:t>
            </a:r>
          </a:p>
          <a:p>
            <a:r>
              <a:rPr lang="hr-HR" sz="1000" dirty="0"/>
              <a:t>vjerodajnica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63131BA-DB4A-45BD-8DF2-D381593DFD16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2449123" y="1666193"/>
            <a:ext cx="439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5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/>
      <p:bldP spid="40" grpId="0"/>
      <p:bldP spid="48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Autentikacijski tijek u Single </a:t>
            </a:r>
            <a:r>
              <a:rPr lang="hr-HR" dirty="0" err="1"/>
              <a:t>Sign</a:t>
            </a:r>
            <a:r>
              <a:rPr lang="hr-HR" dirty="0"/>
              <a:t>-On (SSO) kontekstu</a:t>
            </a:r>
          </a:p>
        </p:txBody>
      </p:sp>
      <p:pic>
        <p:nvPicPr>
          <p:cNvPr id="8" name="Content Placeholder 7" descr="User">
            <a:extLst>
              <a:ext uri="{FF2B5EF4-FFF2-40B4-BE49-F238E27FC236}">
                <a16:creationId xmlns:a16="http://schemas.microsoft.com/office/drawing/2014/main" id="{32B7FF14-74F1-43BB-86C0-2275C2F27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921" y="1021188"/>
            <a:ext cx="914400" cy="914400"/>
          </a:xfr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3035162" y="1271452"/>
            <a:ext cx="1645509" cy="991117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8E0617F-00B3-4CCB-B59C-8D005A945EA7}"/>
              </a:ext>
            </a:extLst>
          </p:cNvPr>
          <p:cNvSpPr/>
          <p:nvPr/>
        </p:nvSpPr>
        <p:spPr>
          <a:xfrm>
            <a:off x="4670854" y="3253943"/>
            <a:ext cx="1715658" cy="1115166"/>
          </a:xfrm>
          <a:prstGeom prst="cloud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AOSI WS / RADIUS / LDAP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na matičnim ustanovama</a:t>
            </a:r>
            <a:endParaRPr lang="hr-H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471488" y="3253943"/>
            <a:ext cx="1715658" cy="11151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200" dirty="0">
              <a:solidFill>
                <a:schemeClr val="accent6"/>
              </a:solidFill>
            </a:endParaRPr>
          </a:p>
        </p:txBody>
      </p:sp>
      <p:cxnSp>
        <p:nvCxnSpPr>
          <p:cNvPr id="60" name="9. Straight Arrow Connector 46">
            <a:extLst>
              <a:ext uri="{FF2B5EF4-FFF2-40B4-BE49-F238E27FC236}">
                <a16:creationId xmlns:a16="http://schemas.microsoft.com/office/drawing/2014/main" id="{5A9E87FF-849C-4E92-8611-4C184F4746E6}"/>
              </a:ext>
            </a:extLst>
          </p:cNvPr>
          <p:cNvCxnSpPr>
            <a:cxnSpLocks/>
          </p:cNvCxnSpPr>
          <p:nvPr/>
        </p:nvCxnSpPr>
        <p:spPr>
          <a:xfrm flipH="1">
            <a:off x="2846017" y="2118566"/>
            <a:ext cx="183808" cy="18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9. TextBox 47">
            <a:extLst>
              <a:ext uri="{FF2B5EF4-FFF2-40B4-BE49-F238E27FC236}">
                <a16:creationId xmlns:a16="http://schemas.microsoft.com/office/drawing/2014/main" id="{C7129AFA-96D8-4F9B-B847-BD83127137E9}"/>
              </a:ext>
            </a:extLst>
          </p:cNvPr>
          <p:cNvSpPr txBox="1"/>
          <p:nvPr/>
        </p:nvSpPr>
        <p:spPr>
          <a:xfrm>
            <a:off x="1492066" y="2320391"/>
            <a:ext cx="2173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9. GET|POST /</a:t>
            </a:r>
            <a:r>
              <a:rPr lang="hr-HR" sz="1000" dirty="0" err="1"/>
              <a:t>callback</a:t>
            </a:r>
            <a:r>
              <a:rPr lang="hr-HR" sz="1000" dirty="0"/>
              <a:t>/{…} HTTP/1.1</a:t>
            </a:r>
          </a:p>
          <a:p>
            <a:r>
              <a:rPr lang="hr-HR" sz="1000" dirty="0"/>
              <a:t>HOST: neka-usluga.hr</a:t>
            </a:r>
          </a:p>
          <a:p>
            <a:r>
              <a:rPr lang="hr-HR" sz="1000" dirty="0"/>
              <a:t>{…}</a:t>
            </a:r>
          </a:p>
          <a:p>
            <a:r>
              <a:rPr lang="hr-HR" sz="1000" dirty="0">
                <a:solidFill>
                  <a:srgbClr val="C00000"/>
                </a:solidFill>
              </a:rPr>
              <a:t>(autentikacijski odgovor po protokolu)</a:t>
            </a:r>
          </a:p>
        </p:txBody>
      </p:sp>
      <p:cxnSp>
        <p:nvCxnSpPr>
          <p:cNvPr id="62" name="9. Straight Arrow Connector 48">
            <a:extLst>
              <a:ext uri="{FF2B5EF4-FFF2-40B4-BE49-F238E27FC236}">
                <a16:creationId xmlns:a16="http://schemas.microsoft.com/office/drawing/2014/main" id="{C7EA4FA9-DCF8-4FC4-8CAE-464EEF933A18}"/>
              </a:ext>
            </a:extLst>
          </p:cNvPr>
          <p:cNvCxnSpPr>
            <a:cxnSpLocks/>
          </p:cNvCxnSpPr>
          <p:nvPr/>
        </p:nvCxnSpPr>
        <p:spPr>
          <a:xfrm flipH="1">
            <a:off x="1893173" y="3046219"/>
            <a:ext cx="165720" cy="164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8. Straight Arrow Connector 35">
            <a:extLst>
              <a:ext uri="{FF2B5EF4-FFF2-40B4-BE49-F238E27FC236}">
                <a16:creationId xmlns:a16="http://schemas.microsoft.com/office/drawing/2014/main" id="{7107FCF7-40DE-4AEB-892C-2F8E16CF8A5B}"/>
              </a:ext>
            </a:extLst>
          </p:cNvPr>
          <p:cNvCxnSpPr>
            <a:cxnSpLocks/>
          </p:cNvCxnSpPr>
          <p:nvPr/>
        </p:nvCxnSpPr>
        <p:spPr>
          <a:xfrm flipV="1">
            <a:off x="2776151" y="2040224"/>
            <a:ext cx="196212" cy="148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8. TextBox 34">
            <a:extLst>
              <a:ext uri="{FF2B5EF4-FFF2-40B4-BE49-F238E27FC236}">
                <a16:creationId xmlns:a16="http://schemas.microsoft.com/office/drawing/2014/main" id="{52EFB80E-E026-4628-BB5C-F2C978A947F1}"/>
              </a:ext>
            </a:extLst>
          </p:cNvPr>
          <p:cNvSpPr txBox="1"/>
          <p:nvPr/>
        </p:nvSpPr>
        <p:spPr>
          <a:xfrm>
            <a:off x="1553584" y="2204753"/>
            <a:ext cx="21130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8. GET /</a:t>
            </a:r>
            <a:r>
              <a:rPr lang="hr-HR" sz="1000" dirty="0" err="1"/>
              <a:t>sso</a:t>
            </a:r>
            <a:r>
              <a:rPr lang="hr-HR" sz="1000" dirty="0"/>
              <a:t>/{…} HTTP/1.1</a:t>
            </a:r>
          </a:p>
          <a:p>
            <a:r>
              <a:rPr lang="hr-HR" sz="1000" dirty="0"/>
              <a:t>HOST: login.aaiedu.hr</a:t>
            </a:r>
          </a:p>
          <a:p>
            <a:r>
              <a:rPr lang="hr-HR" sz="1000" dirty="0">
                <a:solidFill>
                  <a:srgbClr val="C00000"/>
                </a:solidFill>
              </a:rPr>
              <a:t>COOKIE: </a:t>
            </a:r>
            <a:r>
              <a:rPr lang="hr-HR" sz="1000" dirty="0" err="1">
                <a:solidFill>
                  <a:srgbClr val="C00000"/>
                </a:solidFill>
              </a:rPr>
              <a:t>ssoID</a:t>
            </a:r>
            <a:r>
              <a:rPr lang="hr-HR" sz="1000" dirty="0">
                <a:solidFill>
                  <a:srgbClr val="C00000"/>
                </a:solidFill>
              </a:rPr>
              <a:t>=abc123; {…}</a:t>
            </a:r>
          </a:p>
          <a:p>
            <a:r>
              <a:rPr lang="hr-HR" sz="1000" dirty="0"/>
              <a:t>{…}</a:t>
            </a:r>
          </a:p>
          <a:p>
            <a:r>
              <a:rPr lang="hr-HR" sz="1000" dirty="0">
                <a:solidFill>
                  <a:srgbClr val="C00000"/>
                </a:solidFill>
              </a:rPr>
              <a:t>(autentikacijski zahtjev po protokolu)</a:t>
            </a:r>
          </a:p>
        </p:txBody>
      </p:sp>
      <p:cxnSp>
        <p:nvCxnSpPr>
          <p:cNvPr id="59" name="8. Straight Arrow Connector 37">
            <a:extLst>
              <a:ext uri="{FF2B5EF4-FFF2-40B4-BE49-F238E27FC236}">
                <a16:creationId xmlns:a16="http://schemas.microsoft.com/office/drawing/2014/main" id="{49B4F8F0-C386-4BC9-A047-02F56462C41D}"/>
              </a:ext>
            </a:extLst>
          </p:cNvPr>
          <p:cNvCxnSpPr>
            <a:cxnSpLocks/>
          </p:cNvCxnSpPr>
          <p:nvPr/>
        </p:nvCxnSpPr>
        <p:spPr>
          <a:xfrm flipV="1">
            <a:off x="1615682" y="3052685"/>
            <a:ext cx="183807" cy="15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7. Straight Arrow Connector 9">
            <a:extLst>
              <a:ext uri="{FF2B5EF4-FFF2-40B4-BE49-F238E27FC236}">
                <a16:creationId xmlns:a16="http://schemas.microsoft.com/office/drawing/2014/main" id="{E7F66058-F715-4A63-BD7A-117E2EFC5A2D}"/>
              </a:ext>
            </a:extLst>
          </p:cNvPr>
          <p:cNvCxnSpPr>
            <a:cxnSpLocks/>
          </p:cNvCxnSpPr>
          <p:nvPr/>
        </p:nvCxnSpPr>
        <p:spPr>
          <a:xfrm>
            <a:off x="893806" y="1906753"/>
            <a:ext cx="0" cy="32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7. TextBox 10">
            <a:extLst>
              <a:ext uri="{FF2B5EF4-FFF2-40B4-BE49-F238E27FC236}">
                <a16:creationId xmlns:a16="http://schemas.microsoft.com/office/drawing/2014/main" id="{74D4BE8A-B905-4DD1-81C8-9C1825E223BC}"/>
              </a:ext>
            </a:extLst>
          </p:cNvPr>
          <p:cNvSpPr txBox="1"/>
          <p:nvPr/>
        </p:nvSpPr>
        <p:spPr>
          <a:xfrm>
            <a:off x="577854" y="2288933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7. pristup</a:t>
            </a:r>
          </a:p>
          <a:p>
            <a:r>
              <a:rPr lang="hr-HR" sz="1000" dirty="0"/>
              <a:t>usluzi </a:t>
            </a:r>
            <a:r>
              <a:rPr lang="hr-HR" sz="1200" dirty="0"/>
              <a:t>B</a:t>
            </a:r>
          </a:p>
        </p:txBody>
      </p:sp>
      <p:cxnSp>
        <p:nvCxnSpPr>
          <p:cNvPr id="52" name="7. Straight Arrow Connector 32">
            <a:extLst>
              <a:ext uri="{FF2B5EF4-FFF2-40B4-BE49-F238E27FC236}">
                <a16:creationId xmlns:a16="http://schemas.microsoft.com/office/drawing/2014/main" id="{9C3F69B6-EB99-44D6-8437-409C97939F6E}"/>
              </a:ext>
            </a:extLst>
          </p:cNvPr>
          <p:cNvCxnSpPr>
            <a:cxnSpLocks/>
          </p:cNvCxnSpPr>
          <p:nvPr/>
        </p:nvCxnSpPr>
        <p:spPr>
          <a:xfrm>
            <a:off x="893806" y="2721995"/>
            <a:ext cx="0" cy="469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6. Straight Arrow Connector 46">
            <a:extLst>
              <a:ext uri="{FF2B5EF4-FFF2-40B4-BE49-F238E27FC236}">
                <a16:creationId xmlns:a16="http://schemas.microsoft.com/office/drawing/2014/main" id="{53471D24-064C-46AA-9E13-D4C316FC5191}"/>
              </a:ext>
            </a:extLst>
          </p:cNvPr>
          <p:cNvCxnSpPr>
            <a:cxnSpLocks/>
          </p:cNvCxnSpPr>
          <p:nvPr/>
        </p:nvCxnSpPr>
        <p:spPr>
          <a:xfrm flipH="1">
            <a:off x="2899567" y="2122687"/>
            <a:ext cx="183808" cy="18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6. TextBox 47">
            <a:extLst>
              <a:ext uri="{FF2B5EF4-FFF2-40B4-BE49-F238E27FC236}">
                <a16:creationId xmlns:a16="http://schemas.microsoft.com/office/drawing/2014/main" id="{E5F2DB4E-487A-48A8-B7AA-ECC6E78D5F4F}"/>
              </a:ext>
            </a:extLst>
          </p:cNvPr>
          <p:cNvSpPr txBox="1"/>
          <p:nvPr/>
        </p:nvSpPr>
        <p:spPr>
          <a:xfrm>
            <a:off x="1545616" y="2324512"/>
            <a:ext cx="2173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6. GET|POST /</a:t>
            </a:r>
            <a:r>
              <a:rPr lang="hr-HR" sz="1000" dirty="0" err="1"/>
              <a:t>callback</a:t>
            </a:r>
            <a:r>
              <a:rPr lang="hr-HR" sz="1000" dirty="0"/>
              <a:t>/{…} HTTP/1.1</a:t>
            </a:r>
          </a:p>
          <a:p>
            <a:r>
              <a:rPr lang="hr-HR" sz="1000" dirty="0"/>
              <a:t>HOST: neka-usluga.hr</a:t>
            </a:r>
          </a:p>
          <a:p>
            <a:r>
              <a:rPr lang="hr-HR" sz="1000" dirty="0"/>
              <a:t>{…}</a:t>
            </a:r>
          </a:p>
          <a:p>
            <a:r>
              <a:rPr lang="hr-HR" sz="1000" dirty="0">
                <a:solidFill>
                  <a:srgbClr val="C00000"/>
                </a:solidFill>
              </a:rPr>
              <a:t>(autentikacijski odgovor po protokolu)</a:t>
            </a:r>
          </a:p>
        </p:txBody>
      </p:sp>
      <p:cxnSp>
        <p:nvCxnSpPr>
          <p:cNvPr id="49" name="6. Straight Arrow Connector 48">
            <a:extLst>
              <a:ext uri="{FF2B5EF4-FFF2-40B4-BE49-F238E27FC236}">
                <a16:creationId xmlns:a16="http://schemas.microsoft.com/office/drawing/2014/main" id="{DE950378-6723-402A-902C-ABDB1C40D77D}"/>
              </a:ext>
            </a:extLst>
          </p:cNvPr>
          <p:cNvCxnSpPr>
            <a:cxnSpLocks/>
          </p:cNvCxnSpPr>
          <p:nvPr/>
        </p:nvCxnSpPr>
        <p:spPr>
          <a:xfrm flipH="1">
            <a:off x="1946723" y="3050340"/>
            <a:ext cx="165720" cy="164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5. Straight Arrow Connector 41">
            <a:extLst>
              <a:ext uri="{FF2B5EF4-FFF2-40B4-BE49-F238E27FC236}">
                <a16:creationId xmlns:a16="http://schemas.microsoft.com/office/drawing/2014/main" id="{4A1DCE2C-F439-4D38-9E07-61DF22960B36}"/>
              </a:ext>
            </a:extLst>
          </p:cNvPr>
          <p:cNvCxnSpPr>
            <a:cxnSpLocks/>
          </p:cNvCxnSpPr>
          <p:nvPr/>
        </p:nvCxnSpPr>
        <p:spPr>
          <a:xfrm flipH="1" flipV="1">
            <a:off x="4540079" y="2077298"/>
            <a:ext cx="183807" cy="3292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5. Straight Arrow Connector 43">
            <a:extLst>
              <a:ext uri="{FF2B5EF4-FFF2-40B4-BE49-F238E27FC236}">
                <a16:creationId xmlns:a16="http://schemas.microsoft.com/office/drawing/2014/main" id="{6E223216-8117-4993-A032-E0C9566F7546}"/>
              </a:ext>
            </a:extLst>
          </p:cNvPr>
          <p:cNvCxnSpPr>
            <a:cxnSpLocks/>
          </p:cNvCxnSpPr>
          <p:nvPr/>
        </p:nvCxnSpPr>
        <p:spPr>
          <a:xfrm>
            <a:off x="4698158" y="2059619"/>
            <a:ext cx="178643" cy="33870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5. TextBox 39">
            <a:extLst>
              <a:ext uri="{FF2B5EF4-FFF2-40B4-BE49-F238E27FC236}">
                <a16:creationId xmlns:a16="http://schemas.microsoft.com/office/drawing/2014/main" id="{AA4620D3-B3E1-476C-B85C-65883BF61825}"/>
              </a:ext>
            </a:extLst>
          </p:cNvPr>
          <p:cNvSpPr txBox="1"/>
          <p:nvPr/>
        </p:nvSpPr>
        <p:spPr>
          <a:xfrm flipH="1">
            <a:off x="4534022" y="2438484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>
                <a:solidFill>
                  <a:schemeClr val="bg1">
                    <a:lumMod val="75000"/>
                  </a:schemeClr>
                </a:solidFill>
              </a:rPr>
              <a:t>5. validacija, autentikacija</a:t>
            </a:r>
          </a:p>
          <a:p>
            <a:r>
              <a:rPr lang="hr-HR" sz="1000" dirty="0">
                <a:solidFill>
                  <a:schemeClr val="bg1">
                    <a:lumMod val="75000"/>
                  </a:schemeClr>
                </a:solidFill>
              </a:rPr>
              <a:t>i dohvat atributa</a:t>
            </a:r>
          </a:p>
        </p:txBody>
      </p:sp>
      <p:cxnSp>
        <p:nvCxnSpPr>
          <p:cNvPr id="45" name="5. Straight Arrow Connector 44">
            <a:extLst>
              <a:ext uri="{FF2B5EF4-FFF2-40B4-BE49-F238E27FC236}">
                <a16:creationId xmlns:a16="http://schemas.microsoft.com/office/drawing/2014/main" id="{579B626B-B0A6-4195-90CE-CDDE8CBF10AB}"/>
              </a:ext>
            </a:extLst>
          </p:cNvPr>
          <p:cNvCxnSpPr>
            <a:cxnSpLocks/>
          </p:cNvCxnSpPr>
          <p:nvPr/>
        </p:nvCxnSpPr>
        <p:spPr>
          <a:xfrm flipH="1" flipV="1">
            <a:off x="4962754" y="2885735"/>
            <a:ext cx="183807" cy="3292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5. Straight Arrow Connector 45">
            <a:extLst>
              <a:ext uri="{FF2B5EF4-FFF2-40B4-BE49-F238E27FC236}">
                <a16:creationId xmlns:a16="http://schemas.microsoft.com/office/drawing/2014/main" id="{9A42B351-819C-47D0-9081-2E168CF85A9D}"/>
              </a:ext>
            </a:extLst>
          </p:cNvPr>
          <p:cNvCxnSpPr>
            <a:cxnSpLocks/>
          </p:cNvCxnSpPr>
          <p:nvPr/>
        </p:nvCxnSpPr>
        <p:spPr>
          <a:xfrm>
            <a:off x="5120833" y="2868056"/>
            <a:ext cx="178643" cy="33870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. Straight Arrow Connector 53">
            <a:extLst>
              <a:ext uri="{FF2B5EF4-FFF2-40B4-BE49-F238E27FC236}">
                <a16:creationId xmlns:a16="http://schemas.microsoft.com/office/drawing/2014/main" id="{4618DE98-71A8-40D8-8354-9ED5B33F9049}"/>
              </a:ext>
            </a:extLst>
          </p:cNvPr>
          <p:cNvCxnSpPr>
            <a:cxnSpLocks/>
          </p:cNvCxnSpPr>
          <p:nvPr/>
        </p:nvCxnSpPr>
        <p:spPr>
          <a:xfrm flipV="1">
            <a:off x="1296365" y="1667555"/>
            <a:ext cx="3337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4. TextBox 54">
            <a:extLst>
              <a:ext uri="{FF2B5EF4-FFF2-40B4-BE49-F238E27FC236}">
                <a16:creationId xmlns:a16="http://schemas.microsoft.com/office/drawing/2014/main" id="{0C9B87C7-FCEA-47C0-9D84-D6370CD552ED}"/>
              </a:ext>
            </a:extLst>
          </p:cNvPr>
          <p:cNvSpPr txBox="1"/>
          <p:nvPr/>
        </p:nvSpPr>
        <p:spPr>
          <a:xfrm>
            <a:off x="1629668" y="1466138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4. unos </a:t>
            </a:r>
          </a:p>
          <a:p>
            <a:r>
              <a:rPr lang="hr-HR" sz="1000" dirty="0"/>
              <a:t>vjerodajnica</a:t>
            </a:r>
          </a:p>
        </p:txBody>
      </p:sp>
      <p:cxnSp>
        <p:nvCxnSpPr>
          <p:cNvPr id="56" name="4. Straight Arrow Connector 55">
            <a:extLst>
              <a:ext uri="{FF2B5EF4-FFF2-40B4-BE49-F238E27FC236}">
                <a16:creationId xmlns:a16="http://schemas.microsoft.com/office/drawing/2014/main" id="{763131BA-DB4A-45BD-8DF2-D381593DFD16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2449123" y="1666193"/>
            <a:ext cx="439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. Rectangle 19">
            <a:extLst>
              <a:ext uri="{FF2B5EF4-FFF2-40B4-BE49-F238E27FC236}">
                <a16:creationId xmlns:a16="http://schemas.microsoft.com/office/drawing/2014/main" id="{483A5CF3-ADB1-402D-89F1-4B680CCDC6E4}"/>
              </a:ext>
            </a:extLst>
          </p:cNvPr>
          <p:cNvSpPr/>
          <p:nvPr/>
        </p:nvSpPr>
        <p:spPr>
          <a:xfrm>
            <a:off x="3493704" y="188871"/>
            <a:ext cx="3305713" cy="107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9" name="3. Straight Arrow Connector 38">
            <a:extLst>
              <a:ext uri="{FF2B5EF4-FFF2-40B4-BE49-F238E27FC236}">
                <a16:creationId xmlns:a16="http://schemas.microsoft.com/office/drawing/2014/main" id="{344702A8-E44F-49B6-BD60-55F1851D761C}"/>
              </a:ext>
            </a:extLst>
          </p:cNvPr>
          <p:cNvCxnSpPr>
            <a:cxnSpLocks/>
          </p:cNvCxnSpPr>
          <p:nvPr/>
        </p:nvCxnSpPr>
        <p:spPr>
          <a:xfrm flipH="1">
            <a:off x="4005466" y="879612"/>
            <a:ext cx="183807" cy="32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3. Straight Arrow Connector 40">
            <a:extLst>
              <a:ext uri="{FF2B5EF4-FFF2-40B4-BE49-F238E27FC236}">
                <a16:creationId xmlns:a16="http://schemas.microsoft.com/office/drawing/2014/main" id="{8CFE8446-8727-4614-8616-2A64CA1D5B62}"/>
              </a:ext>
            </a:extLst>
          </p:cNvPr>
          <p:cNvCxnSpPr>
            <a:cxnSpLocks/>
          </p:cNvCxnSpPr>
          <p:nvPr/>
        </p:nvCxnSpPr>
        <p:spPr>
          <a:xfrm flipV="1">
            <a:off x="4163545" y="861933"/>
            <a:ext cx="178643" cy="338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. TextBox 36">
            <a:extLst>
              <a:ext uri="{FF2B5EF4-FFF2-40B4-BE49-F238E27FC236}">
                <a16:creationId xmlns:a16="http://schemas.microsoft.com/office/drawing/2014/main" id="{1D509C1C-D7DF-4AB9-B62E-1D7CCD334AC2}"/>
              </a:ext>
            </a:extLst>
          </p:cNvPr>
          <p:cNvSpPr txBox="1"/>
          <p:nvPr/>
        </p:nvSpPr>
        <p:spPr>
          <a:xfrm>
            <a:off x="3493704" y="256249"/>
            <a:ext cx="3305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3. HTTP/1.1 302 </a:t>
            </a:r>
            <a:r>
              <a:rPr lang="hr-HR" sz="1000" dirty="0" err="1"/>
              <a:t>Found</a:t>
            </a:r>
            <a:endParaRPr lang="hr-HR" sz="1000" dirty="0"/>
          </a:p>
          <a:p>
            <a:r>
              <a:rPr lang="hr-HR" sz="1000" dirty="0"/>
              <a:t>LOCATION: https://login.aaiedu.hr/sso/auth</a:t>
            </a:r>
          </a:p>
          <a:p>
            <a:r>
              <a:rPr lang="hr-HR" sz="1000" dirty="0">
                <a:solidFill>
                  <a:srgbClr val="C00000"/>
                </a:solidFill>
              </a:rPr>
              <a:t>SET-COOKIE: </a:t>
            </a:r>
            <a:r>
              <a:rPr lang="hr-HR" sz="1000" dirty="0" err="1">
                <a:solidFill>
                  <a:srgbClr val="C00000"/>
                </a:solidFill>
              </a:rPr>
              <a:t>ssoID</a:t>
            </a:r>
            <a:r>
              <a:rPr lang="hr-HR" sz="1000" dirty="0">
                <a:solidFill>
                  <a:srgbClr val="C00000"/>
                </a:solidFill>
              </a:rPr>
              <a:t>=123abc; </a:t>
            </a:r>
            <a:r>
              <a:rPr lang="hr-HR" sz="1000" dirty="0" err="1">
                <a:solidFill>
                  <a:srgbClr val="C00000"/>
                </a:solidFill>
              </a:rPr>
              <a:t>path</a:t>
            </a:r>
            <a:r>
              <a:rPr lang="hr-HR" sz="1000" dirty="0">
                <a:solidFill>
                  <a:srgbClr val="C00000"/>
                </a:solidFill>
              </a:rPr>
              <a:t>=/; </a:t>
            </a:r>
            <a:r>
              <a:rPr lang="hr-HR" sz="1000" dirty="0" err="1">
                <a:solidFill>
                  <a:srgbClr val="C00000"/>
                </a:solidFill>
              </a:rPr>
              <a:t>secure</a:t>
            </a:r>
            <a:r>
              <a:rPr lang="hr-HR" sz="1000" dirty="0">
                <a:solidFill>
                  <a:srgbClr val="C00000"/>
                </a:solidFill>
              </a:rPr>
              <a:t>; </a:t>
            </a:r>
            <a:r>
              <a:rPr lang="hr-HR" sz="1000" dirty="0" err="1">
                <a:solidFill>
                  <a:srgbClr val="C00000"/>
                </a:solidFill>
              </a:rPr>
              <a:t>SameSite</a:t>
            </a:r>
            <a:r>
              <a:rPr lang="hr-HR" sz="1000" dirty="0">
                <a:solidFill>
                  <a:srgbClr val="C00000"/>
                </a:solidFill>
              </a:rPr>
              <a:t>=None</a:t>
            </a:r>
          </a:p>
          <a:p>
            <a:r>
              <a:rPr lang="hr-HR" sz="1000" dirty="0"/>
              <a:t>{…}</a:t>
            </a:r>
          </a:p>
        </p:txBody>
      </p:sp>
      <p:cxnSp>
        <p:nvCxnSpPr>
          <p:cNvPr id="36" name="2. Straight Arrow Connector 35">
            <a:extLst>
              <a:ext uri="{FF2B5EF4-FFF2-40B4-BE49-F238E27FC236}">
                <a16:creationId xmlns:a16="http://schemas.microsoft.com/office/drawing/2014/main" id="{565B1343-D052-4BB8-B0D6-912D529E52BD}"/>
              </a:ext>
            </a:extLst>
          </p:cNvPr>
          <p:cNvCxnSpPr>
            <a:cxnSpLocks/>
          </p:cNvCxnSpPr>
          <p:nvPr/>
        </p:nvCxnSpPr>
        <p:spPr>
          <a:xfrm flipV="1">
            <a:off x="2811141" y="2077298"/>
            <a:ext cx="206534" cy="151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2. TextBox 34">
            <a:extLst>
              <a:ext uri="{FF2B5EF4-FFF2-40B4-BE49-F238E27FC236}">
                <a16:creationId xmlns:a16="http://schemas.microsoft.com/office/drawing/2014/main" id="{6529C136-3CAC-4F6E-8FA6-0CE30076C900}"/>
              </a:ext>
            </a:extLst>
          </p:cNvPr>
          <p:cNvSpPr txBox="1"/>
          <p:nvPr/>
        </p:nvSpPr>
        <p:spPr>
          <a:xfrm>
            <a:off x="1590658" y="2291255"/>
            <a:ext cx="2113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2. GET /</a:t>
            </a:r>
            <a:r>
              <a:rPr lang="hr-HR" sz="1000" dirty="0" err="1"/>
              <a:t>sso</a:t>
            </a:r>
            <a:r>
              <a:rPr lang="hr-HR" sz="1000" dirty="0"/>
              <a:t>/{…} HTTP/1.1</a:t>
            </a:r>
          </a:p>
          <a:p>
            <a:r>
              <a:rPr lang="hr-HR" sz="1000" dirty="0"/>
              <a:t>HOST: login.aaiedu.hr</a:t>
            </a:r>
          </a:p>
          <a:p>
            <a:r>
              <a:rPr lang="hr-HR" sz="1000" dirty="0"/>
              <a:t>{…}</a:t>
            </a:r>
          </a:p>
          <a:p>
            <a:r>
              <a:rPr lang="hr-HR" sz="1000" dirty="0">
                <a:solidFill>
                  <a:srgbClr val="C00000"/>
                </a:solidFill>
              </a:rPr>
              <a:t>(autentikacijski zahtjev po protokolu)</a:t>
            </a:r>
          </a:p>
        </p:txBody>
      </p:sp>
      <p:cxnSp>
        <p:nvCxnSpPr>
          <p:cNvPr id="38" name="2. Straight Arrow Connector 37">
            <a:extLst>
              <a:ext uri="{FF2B5EF4-FFF2-40B4-BE49-F238E27FC236}">
                <a16:creationId xmlns:a16="http://schemas.microsoft.com/office/drawing/2014/main" id="{5D45C40B-939C-4908-ABC6-8C00D72E79DB}"/>
              </a:ext>
            </a:extLst>
          </p:cNvPr>
          <p:cNvCxnSpPr>
            <a:cxnSpLocks/>
          </p:cNvCxnSpPr>
          <p:nvPr/>
        </p:nvCxnSpPr>
        <p:spPr>
          <a:xfrm flipV="1">
            <a:off x="1833988" y="2999141"/>
            <a:ext cx="183807" cy="15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. Straight Arrow Connector 9">
            <a:extLst>
              <a:ext uri="{FF2B5EF4-FFF2-40B4-BE49-F238E27FC236}">
                <a16:creationId xmlns:a16="http://schemas.microsoft.com/office/drawing/2014/main" id="{BE9CF278-DEFE-421E-BF50-16F243F5BC22}"/>
              </a:ext>
            </a:extLst>
          </p:cNvPr>
          <p:cNvCxnSpPr>
            <a:cxnSpLocks/>
          </p:cNvCxnSpPr>
          <p:nvPr/>
        </p:nvCxnSpPr>
        <p:spPr>
          <a:xfrm>
            <a:off x="881451" y="1935588"/>
            <a:ext cx="0" cy="322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. TextBox 10">
            <a:extLst>
              <a:ext uri="{FF2B5EF4-FFF2-40B4-BE49-F238E27FC236}">
                <a16:creationId xmlns:a16="http://schemas.microsoft.com/office/drawing/2014/main" id="{A676C1F4-9D6F-4EE8-A448-82FDA12F0CD1}"/>
              </a:ext>
            </a:extLst>
          </p:cNvPr>
          <p:cNvSpPr txBox="1"/>
          <p:nvPr/>
        </p:nvSpPr>
        <p:spPr>
          <a:xfrm>
            <a:off x="565499" y="2317768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1. pristup</a:t>
            </a:r>
          </a:p>
          <a:p>
            <a:r>
              <a:rPr lang="hr-HR" sz="1000" dirty="0"/>
              <a:t>usluzi </a:t>
            </a:r>
            <a:r>
              <a:rPr lang="hr-HR" sz="1200" dirty="0"/>
              <a:t>A</a:t>
            </a:r>
          </a:p>
        </p:txBody>
      </p:sp>
      <p:cxnSp>
        <p:nvCxnSpPr>
          <p:cNvPr id="33" name="1. Straight Arrow Connector 32">
            <a:extLst>
              <a:ext uri="{FF2B5EF4-FFF2-40B4-BE49-F238E27FC236}">
                <a16:creationId xmlns:a16="http://schemas.microsoft.com/office/drawing/2014/main" id="{B0EC2B36-1DFF-41C2-A7F9-954A5ABBD5FE}"/>
              </a:ext>
            </a:extLst>
          </p:cNvPr>
          <p:cNvCxnSpPr>
            <a:cxnSpLocks/>
          </p:cNvCxnSpPr>
          <p:nvPr/>
        </p:nvCxnSpPr>
        <p:spPr>
          <a:xfrm>
            <a:off x="881451" y="2750830"/>
            <a:ext cx="0" cy="469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Korisnici">
            <a:extLst>
              <a:ext uri="{FF2B5EF4-FFF2-40B4-BE49-F238E27FC236}">
                <a16:creationId xmlns:a16="http://schemas.microsoft.com/office/drawing/2014/main" id="{245DEE38-EA99-43AC-ABC9-873CD1D766A3}"/>
              </a:ext>
            </a:extLst>
          </p:cNvPr>
          <p:cNvSpPr txBox="1"/>
          <p:nvPr/>
        </p:nvSpPr>
        <p:spPr>
          <a:xfrm>
            <a:off x="560978" y="1544445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Korisnici</a:t>
            </a:r>
          </a:p>
        </p:txBody>
      </p:sp>
      <p:pic>
        <p:nvPicPr>
          <p:cNvPr id="12" name="SSO Login">
            <a:extLst>
              <a:ext uri="{FF2B5EF4-FFF2-40B4-BE49-F238E27FC236}">
                <a16:creationId xmlns:a16="http://schemas.microsoft.com/office/drawing/2014/main" id="{1BBD5648-EB14-4644-BDBE-855DCAEF9A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8"/>
          <a:stretch/>
        </p:blipFill>
        <p:spPr>
          <a:xfrm>
            <a:off x="3432025" y="1423287"/>
            <a:ext cx="731520" cy="616636"/>
          </a:xfrm>
          <a:prstGeom prst="rect">
            <a:avLst/>
          </a:prstGeom>
        </p:spPr>
      </p:pic>
      <p:pic>
        <p:nvPicPr>
          <p:cNvPr id="6" name="Browser" descr="Browser window">
            <a:extLst>
              <a:ext uri="{FF2B5EF4-FFF2-40B4-BE49-F238E27FC236}">
                <a16:creationId xmlns:a16="http://schemas.microsoft.com/office/drawing/2014/main" id="{B032F049-F793-4EA0-9CAB-E29ED4365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940" y="3048935"/>
            <a:ext cx="1325179" cy="13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27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4.93827E-6 L 0.37338 -0.3984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7" y="-1987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38 -0.39845 L -2.59259E-6 9.87654E-7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8" y="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4.93827E-6 L 0.37338 -0.39845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5" y="-1966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38 -0.39845 L 3.7037E-7 -8.64198E-7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11" y="1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58" grpId="0"/>
      <p:bldP spid="58" grpId="1"/>
      <p:bldP spid="51" grpId="0"/>
      <p:bldP spid="51" grpId="1"/>
      <p:bldP spid="48" grpId="0"/>
      <p:bldP spid="48" grpId="1"/>
      <p:bldP spid="40" grpId="0"/>
      <p:bldP spid="40" grpId="1"/>
      <p:bldP spid="55" grpId="0"/>
      <p:bldP spid="55" grpId="1"/>
      <p:bldP spid="20" grpId="0" animBg="1"/>
      <p:bldP spid="20" grpId="1" animBg="1"/>
      <p:bldP spid="37" grpId="0"/>
      <p:bldP spid="37" grpId="1"/>
      <p:bldP spid="35" grpId="0"/>
      <p:bldP spid="35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6190CF8-6B2D-44BB-B4A1-601775C0837A}"/>
              </a:ext>
            </a:extLst>
          </p:cNvPr>
          <p:cNvSpPr/>
          <p:nvPr/>
        </p:nvSpPr>
        <p:spPr>
          <a:xfrm>
            <a:off x="471488" y="2225520"/>
            <a:ext cx="3796110" cy="2441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Pregled korištenih protokola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2606245" y="2258275"/>
            <a:ext cx="1645509" cy="991117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8E0617F-00B3-4CCB-B59C-8D005A945EA7}"/>
              </a:ext>
            </a:extLst>
          </p:cNvPr>
          <p:cNvSpPr/>
          <p:nvPr/>
        </p:nvSpPr>
        <p:spPr>
          <a:xfrm>
            <a:off x="4670855" y="3517558"/>
            <a:ext cx="1715658" cy="111516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accent2"/>
                </a:solidFill>
              </a:rPr>
              <a:t>AOSI WS / RADIUS / LDAP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chemeClr val="accent2"/>
                </a:solidFill>
              </a:rPr>
              <a:t>na matičnim ustanovama</a:t>
            </a:r>
            <a:endParaRPr lang="hr-HR" sz="1200" dirty="0">
              <a:solidFill>
                <a:schemeClr val="accent2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471488" y="3517558"/>
            <a:ext cx="1715658" cy="11151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200" dirty="0">
              <a:solidFill>
                <a:schemeClr val="accent6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FB41B8-3EE7-497B-AB96-ECA857657EA8}"/>
              </a:ext>
            </a:extLst>
          </p:cNvPr>
          <p:cNvCxnSpPr>
            <a:cxnSpLocks/>
          </p:cNvCxnSpPr>
          <p:nvPr/>
        </p:nvCxnSpPr>
        <p:spPr>
          <a:xfrm flipV="1">
            <a:off x="1944130" y="3000971"/>
            <a:ext cx="593124" cy="4012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EB007F-773D-416C-847E-BAC0E85D48C2}"/>
              </a:ext>
            </a:extLst>
          </p:cNvPr>
          <p:cNvCxnSpPr>
            <a:cxnSpLocks/>
          </p:cNvCxnSpPr>
          <p:nvPr/>
        </p:nvCxnSpPr>
        <p:spPr>
          <a:xfrm>
            <a:off x="4337218" y="2893877"/>
            <a:ext cx="756571" cy="5165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B72E95-66B3-417B-B2DF-CB240B693DFB}"/>
              </a:ext>
            </a:extLst>
          </p:cNvPr>
          <p:cNvSpPr txBox="1"/>
          <p:nvPr/>
        </p:nvSpPr>
        <p:spPr>
          <a:xfrm>
            <a:off x="2198615" y="3159767"/>
            <a:ext cx="53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SAML</a:t>
            </a:r>
          </a:p>
          <a:p>
            <a:r>
              <a:rPr lang="hr-HR" sz="1200" dirty="0"/>
              <a:t>CAS</a:t>
            </a:r>
          </a:p>
          <a:p>
            <a:r>
              <a:rPr lang="hr-HR" sz="1200" dirty="0"/>
              <a:t>OIDC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ECD481-847F-4035-8BF6-7716A2E2EF93}"/>
              </a:ext>
            </a:extLst>
          </p:cNvPr>
          <p:cNvSpPr txBox="1"/>
          <p:nvPr/>
        </p:nvSpPr>
        <p:spPr>
          <a:xfrm>
            <a:off x="4305143" y="3126815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SOAP</a:t>
            </a:r>
          </a:p>
          <a:p>
            <a:r>
              <a:rPr lang="hr-HR" sz="1200" dirty="0"/>
              <a:t>RADIUS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DDC12A03-C363-4A95-9841-E7A26E6A87EC}"/>
              </a:ext>
            </a:extLst>
          </p:cNvPr>
          <p:cNvSpPr/>
          <p:nvPr/>
        </p:nvSpPr>
        <p:spPr>
          <a:xfrm>
            <a:off x="825717" y="1575168"/>
            <a:ext cx="1145203" cy="57262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>
                <a:ln w="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eduroam</a:t>
            </a:r>
            <a:endParaRPr lang="hr-H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5E0445-C2B0-4DFB-ABA2-6BBF9EA508C9}"/>
              </a:ext>
            </a:extLst>
          </p:cNvPr>
          <p:cNvCxnSpPr>
            <a:cxnSpLocks/>
          </p:cNvCxnSpPr>
          <p:nvPr/>
        </p:nvCxnSpPr>
        <p:spPr>
          <a:xfrm flipV="1">
            <a:off x="3437403" y="1818078"/>
            <a:ext cx="1" cy="3389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682825-97E3-4B21-AA3D-EF73AFAF8FE4}"/>
              </a:ext>
            </a:extLst>
          </p:cNvPr>
          <p:cNvSpPr txBox="1"/>
          <p:nvPr/>
        </p:nvSpPr>
        <p:spPr>
          <a:xfrm>
            <a:off x="3420927" y="1862375"/>
            <a:ext cx="53937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75000"/>
                  </a:schemeClr>
                </a:solidFill>
              </a:rPr>
              <a:t>SAML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9472E506-ED25-4E6C-A37C-67D3E24B50C1}"/>
              </a:ext>
            </a:extLst>
          </p:cNvPr>
          <p:cNvSpPr/>
          <p:nvPr/>
        </p:nvSpPr>
        <p:spPr>
          <a:xfrm>
            <a:off x="2856397" y="1167726"/>
            <a:ext cx="1145203" cy="57262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NIAS</a:t>
            </a:r>
            <a:endParaRPr lang="hr-H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7D0F12-33EF-4D89-8F32-EBBB9FAE0606}"/>
              </a:ext>
            </a:extLst>
          </p:cNvPr>
          <p:cNvCxnSpPr>
            <a:cxnSpLocks/>
          </p:cNvCxnSpPr>
          <p:nvPr/>
        </p:nvCxnSpPr>
        <p:spPr>
          <a:xfrm flipH="1" flipV="1">
            <a:off x="1902857" y="2032439"/>
            <a:ext cx="703388" cy="4700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9EB45EF-CE92-4937-80AE-C2115D449A48}"/>
              </a:ext>
            </a:extLst>
          </p:cNvPr>
          <p:cNvSpPr txBox="1"/>
          <p:nvPr/>
        </p:nvSpPr>
        <p:spPr>
          <a:xfrm>
            <a:off x="2107721" y="1989513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75000"/>
                  </a:schemeClr>
                </a:solidFill>
              </a:rPr>
              <a:t>RADIUS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86BB0A-C61F-4466-A79C-3426BBA4946C}"/>
              </a:ext>
            </a:extLst>
          </p:cNvPr>
          <p:cNvCxnSpPr>
            <a:cxnSpLocks/>
          </p:cNvCxnSpPr>
          <p:nvPr/>
        </p:nvCxnSpPr>
        <p:spPr>
          <a:xfrm flipV="1">
            <a:off x="4358154" y="2010715"/>
            <a:ext cx="521512" cy="4641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8AFF04F-02CB-49AE-8AE2-6E99E3DDA41E}"/>
              </a:ext>
            </a:extLst>
          </p:cNvPr>
          <p:cNvSpPr txBox="1"/>
          <p:nvPr/>
        </p:nvSpPr>
        <p:spPr>
          <a:xfrm>
            <a:off x="4582454" y="2181485"/>
            <a:ext cx="53937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1200" dirty="0">
                <a:solidFill>
                  <a:schemeClr val="bg1">
                    <a:lumMod val="75000"/>
                  </a:schemeClr>
                </a:solidFill>
              </a:rPr>
              <a:t>SAML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D010BE35-FEA8-423C-BB04-53FD1ED61666}"/>
              </a:ext>
            </a:extLst>
          </p:cNvPr>
          <p:cNvSpPr/>
          <p:nvPr/>
        </p:nvSpPr>
        <p:spPr>
          <a:xfrm>
            <a:off x="4970219" y="1555898"/>
            <a:ext cx="1145203" cy="57262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>
                <a:ln w="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eduGAIN</a:t>
            </a:r>
            <a:endParaRPr lang="hr-HR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5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6045EA-5DEC-4C83-895E-3AA0469E37F5}"/>
              </a:ext>
            </a:extLst>
          </p:cNvPr>
          <p:cNvSpPr/>
          <p:nvPr/>
        </p:nvSpPr>
        <p:spPr>
          <a:xfrm>
            <a:off x="905817" y="4183682"/>
            <a:ext cx="374344" cy="11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1842EF-7AC1-4616-8411-511EA6C7A75F}"/>
              </a:ext>
            </a:extLst>
          </p:cNvPr>
          <p:cNvSpPr/>
          <p:nvPr/>
        </p:nvSpPr>
        <p:spPr>
          <a:xfrm>
            <a:off x="683260" y="3005173"/>
            <a:ext cx="2990715" cy="1853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7AEF6-4774-4056-A3E0-09FCF8272392}"/>
              </a:ext>
            </a:extLst>
          </p:cNvPr>
          <p:cNvSpPr/>
          <p:nvPr/>
        </p:nvSpPr>
        <p:spPr>
          <a:xfrm>
            <a:off x="3134597" y="2267977"/>
            <a:ext cx="539378" cy="1593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FB41B8-3EE7-497B-AB96-ECA857657EA8}"/>
              </a:ext>
            </a:extLst>
          </p:cNvPr>
          <p:cNvCxnSpPr>
            <a:cxnSpLocks/>
          </p:cNvCxnSpPr>
          <p:nvPr/>
        </p:nvCxnSpPr>
        <p:spPr>
          <a:xfrm>
            <a:off x="2290119" y="1795844"/>
            <a:ext cx="22901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496201" y="1323034"/>
            <a:ext cx="1715658" cy="11151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200" dirty="0">
              <a:solidFill>
                <a:schemeClr val="accent6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4709142" y="1385059"/>
            <a:ext cx="1645509" cy="991117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</p:spPr>
        <p:txBody>
          <a:bodyPr/>
          <a:lstStyle/>
          <a:p>
            <a:r>
              <a:rPr lang="hr-HR" dirty="0"/>
              <a:t>Podržani autentikacijski protokoli za usluge realizirane kao aplikacije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6E6035-3E84-4007-A20C-C2E458C9B04C}"/>
              </a:ext>
            </a:extLst>
          </p:cNvPr>
          <p:cNvSpPr txBox="1"/>
          <p:nvPr/>
        </p:nvSpPr>
        <p:spPr>
          <a:xfrm>
            <a:off x="3159311" y="1842824"/>
            <a:ext cx="53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SAML</a:t>
            </a:r>
          </a:p>
          <a:p>
            <a:r>
              <a:rPr lang="hr-HR" sz="1200" dirty="0"/>
              <a:t>CAS</a:t>
            </a:r>
          </a:p>
          <a:p>
            <a:r>
              <a:rPr lang="hr-HR" sz="1200" dirty="0"/>
              <a:t>OIDC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DD21-E59D-4E6E-BF20-FE0F58D2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54345"/>
            <a:ext cx="5915025" cy="1978377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SAML (</a:t>
            </a:r>
            <a:r>
              <a:rPr lang="hr-HR" dirty="0" err="1"/>
              <a:t>Security</a:t>
            </a:r>
            <a:r>
              <a:rPr lang="hr-HR" dirty="0"/>
              <a:t> </a:t>
            </a:r>
            <a:r>
              <a:rPr lang="hr-HR" dirty="0" err="1"/>
              <a:t>Assertion</a:t>
            </a:r>
            <a:r>
              <a:rPr lang="hr-HR" dirty="0"/>
              <a:t> </a:t>
            </a:r>
            <a:r>
              <a:rPr lang="hr-HR" dirty="0" err="1"/>
              <a:t>Markup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) - od početka rada AAI@EduHr 2006. godine</a:t>
            </a:r>
          </a:p>
          <a:p>
            <a:r>
              <a:rPr lang="hr-HR" dirty="0"/>
              <a:t>CAS (Central </a:t>
            </a:r>
            <a:r>
              <a:rPr lang="hr-HR" dirty="0" err="1"/>
              <a:t>Authentication</a:t>
            </a:r>
            <a:r>
              <a:rPr lang="hr-HR" dirty="0"/>
              <a:t> Service) - od veljače 2010. godine</a:t>
            </a:r>
          </a:p>
          <a:p>
            <a:r>
              <a:rPr lang="hr-HR" dirty="0"/>
              <a:t>OIDC (</a:t>
            </a:r>
            <a:r>
              <a:rPr lang="hr-HR" dirty="0" err="1"/>
              <a:t>OpenID</a:t>
            </a:r>
            <a:r>
              <a:rPr lang="hr-HR" dirty="0"/>
              <a:t> </a:t>
            </a:r>
            <a:r>
              <a:rPr lang="hr-HR" dirty="0" err="1"/>
              <a:t>Connect</a:t>
            </a:r>
            <a:r>
              <a:rPr lang="hr-HR" dirty="0"/>
              <a:t>) - od prosinca 2020. godine</a:t>
            </a:r>
          </a:p>
          <a:p>
            <a:endParaRPr lang="hr-HR" dirty="0"/>
          </a:p>
          <a:p>
            <a:r>
              <a:rPr lang="hr-HR" dirty="0"/>
              <a:t>Koji odabrati?</a:t>
            </a:r>
          </a:p>
          <a:p>
            <a:r>
              <a:rPr lang="hr-HR" dirty="0"/>
              <a:t>1. SAML</a:t>
            </a:r>
          </a:p>
          <a:p>
            <a:pPr lvl="1"/>
            <a:r>
              <a:rPr lang="hr-HR" dirty="0"/>
              <a:t>Veza s nacionalnim, europskim i globalnim </a:t>
            </a:r>
            <a:r>
              <a:rPr lang="hr-HR" dirty="0" err="1"/>
              <a:t>autentikacijskim</a:t>
            </a:r>
            <a:r>
              <a:rPr lang="hr-HR" dirty="0"/>
              <a:t> i autorizacijskim sustavima (NIAS, </a:t>
            </a:r>
            <a:r>
              <a:rPr lang="hr-HR" dirty="0" err="1"/>
              <a:t>eduGAIN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Virtualne organizacije (VO) - </a:t>
            </a:r>
            <a:r>
              <a:rPr lang="hr-HR" dirty="0">
                <a:hlinkClick r:id="rId3"/>
              </a:rPr>
              <a:t>https://www.aaiedu.hr/za-davatelje-usluga/virtualne-organizacije</a:t>
            </a:r>
            <a:endParaRPr lang="hr-HR" dirty="0"/>
          </a:p>
          <a:p>
            <a:r>
              <a:rPr lang="hr-HR" dirty="0"/>
              <a:t>2. Alternativno </a:t>
            </a:r>
          </a:p>
          <a:p>
            <a:pPr lvl="1"/>
            <a:r>
              <a:rPr lang="hr-HR" dirty="0"/>
              <a:t>OIDC</a:t>
            </a:r>
          </a:p>
          <a:p>
            <a:pPr lvl="1"/>
            <a:r>
              <a:rPr lang="hr-HR" dirty="0"/>
              <a:t>CAS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5698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5F246A-82C0-4FBE-823C-F4F30FF5F290}"/>
              </a:ext>
            </a:extLst>
          </p:cNvPr>
          <p:cNvSpPr/>
          <p:nvPr/>
        </p:nvSpPr>
        <p:spPr>
          <a:xfrm>
            <a:off x="3134597" y="2267977"/>
            <a:ext cx="539378" cy="1593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E0235952-51BB-40B9-9336-3DF511F8026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1488" y="1370013"/>
          <a:ext cx="5915025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FB41B8-3EE7-497B-AB96-ECA857657EA8}"/>
              </a:ext>
            </a:extLst>
          </p:cNvPr>
          <p:cNvCxnSpPr>
            <a:cxnSpLocks/>
          </p:cNvCxnSpPr>
          <p:nvPr/>
        </p:nvCxnSpPr>
        <p:spPr>
          <a:xfrm>
            <a:off x="2290119" y="1795844"/>
            <a:ext cx="22901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>
            <a:extLst>
              <a:ext uri="{FF2B5EF4-FFF2-40B4-BE49-F238E27FC236}">
                <a16:creationId xmlns:a16="http://schemas.microsoft.com/office/drawing/2014/main" id="{AB986DDD-919B-4C1F-B20D-66994DD2E7D5}"/>
              </a:ext>
            </a:extLst>
          </p:cNvPr>
          <p:cNvSpPr/>
          <p:nvPr/>
        </p:nvSpPr>
        <p:spPr>
          <a:xfrm>
            <a:off x="496201" y="1323034"/>
            <a:ext cx="1715658" cy="11151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chemeClr val="accent6"/>
                </a:solidFill>
              </a:rPr>
              <a:t>Davatelji usluga (aplikacije)</a:t>
            </a:r>
            <a:endParaRPr lang="hr-HR" sz="1200" dirty="0">
              <a:solidFill>
                <a:schemeClr val="accent6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215CFA3-3DD8-4411-80FF-FA45129BB2AC}"/>
              </a:ext>
            </a:extLst>
          </p:cNvPr>
          <p:cNvSpPr/>
          <p:nvPr/>
        </p:nvSpPr>
        <p:spPr>
          <a:xfrm>
            <a:off x="4709142" y="1385059"/>
            <a:ext cx="1645509" cy="991117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Središnji</a:t>
            </a:r>
          </a:p>
          <a:p>
            <a:pPr algn="ctr"/>
            <a:r>
              <a:rPr lang="hr-HR" sz="1200" dirty="0">
                <a:ln w="0">
                  <a:noFill/>
                </a:ln>
                <a:solidFill>
                  <a:srgbClr val="C00000"/>
                </a:solidFill>
              </a:rPr>
              <a:t>AAI@EduHr servisi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05646-11AB-4D98-A0C1-17D1F4DC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Nazivi entiteta prema </a:t>
            </a:r>
            <a:r>
              <a:rPr lang="hr-HR" dirty="0" err="1"/>
              <a:t>autentikacijskom</a:t>
            </a:r>
            <a:r>
              <a:rPr lang="hr-HR" dirty="0"/>
              <a:t> protokolu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6E6035-3E84-4007-A20C-C2E458C9B04C}"/>
              </a:ext>
            </a:extLst>
          </p:cNvPr>
          <p:cNvSpPr txBox="1"/>
          <p:nvPr/>
        </p:nvSpPr>
        <p:spPr>
          <a:xfrm>
            <a:off x="3159311" y="1842824"/>
            <a:ext cx="53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SAML</a:t>
            </a:r>
          </a:p>
          <a:p>
            <a:r>
              <a:rPr lang="hr-HR" sz="1200" dirty="0"/>
              <a:t>CAS</a:t>
            </a:r>
          </a:p>
          <a:p>
            <a:r>
              <a:rPr lang="hr-HR" sz="1200" dirty="0"/>
              <a:t>OIDC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8D16051-8B2B-4530-8499-C5D1E736F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40809"/>
              </p:ext>
            </p:extLst>
          </p:nvPr>
        </p:nvGraphicFramePr>
        <p:xfrm>
          <a:off x="471486" y="2605976"/>
          <a:ext cx="5915025" cy="1512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6660915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6102374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4065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Davatelj usluge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Protokol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Središnji AAI@EduHr servis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546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Service </a:t>
                      </a:r>
                      <a:r>
                        <a:rPr lang="hr-HR" dirty="0" err="1"/>
                        <a:t>Provider</a:t>
                      </a:r>
                      <a:r>
                        <a:rPr lang="hr-HR" dirty="0"/>
                        <a:t> (SP)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SAML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Identity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Provider</a:t>
                      </a:r>
                      <a:r>
                        <a:rPr lang="hr-HR" dirty="0"/>
                        <a:t> (</a:t>
                      </a:r>
                      <a:r>
                        <a:rPr lang="hr-HR" dirty="0" err="1"/>
                        <a:t>IdP</a:t>
                      </a:r>
                      <a:r>
                        <a:rPr lang="hr-HR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62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Protected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Application</a:t>
                      </a:r>
                      <a:r>
                        <a:rPr lang="hr-HR" dirty="0"/>
                        <a:t>, CAS </a:t>
                      </a:r>
                      <a:r>
                        <a:rPr lang="hr-HR" dirty="0" err="1"/>
                        <a:t>Client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CAS Server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65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Relying</a:t>
                      </a:r>
                      <a:r>
                        <a:rPr lang="hr-HR" dirty="0"/>
                        <a:t> Party (RP), OIDC </a:t>
                      </a:r>
                      <a:r>
                        <a:rPr lang="hr-HR" dirty="0" err="1"/>
                        <a:t>Client</a:t>
                      </a:r>
                      <a:endParaRPr lang="hr-HR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OIDC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OpenID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Provider</a:t>
                      </a:r>
                      <a:r>
                        <a:rPr lang="hr-HR" dirty="0"/>
                        <a:t> (OP), OIDC Server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036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793D4588-2FCB-42EB-9BEC-59CD38BC40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5090652"/>
                  </p:ext>
                </p:extLst>
              </p:nvPr>
            </p:nvGraphicFramePr>
            <p:xfrm>
              <a:off x="2824931" y="4165720"/>
              <a:ext cx="1208133" cy="906100"/>
            </p:xfrm>
            <a:graphic>
              <a:graphicData uri="http://schemas.microsoft.com/office/powerpoint/2016/slidezoom">
                <pslz:sldZm>
                  <pslz:sldZmObj sldId="263" cId="1319547791">
                    <pslz:zmPr id="{3A61B32C-82BF-4A8A-996F-A6F06AE5FE97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08133" cy="9061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793D4588-2FCB-42EB-9BEC-59CD38BC40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4931" y="4165720"/>
                <a:ext cx="1208133" cy="9061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674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11988</TotalTime>
  <Words>5277</Words>
  <Application>Microsoft Office PowerPoint</Application>
  <PresentationFormat>Custom</PresentationFormat>
  <Paragraphs>534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JetBrains Mono</vt:lpstr>
      <vt:lpstr>Srce - 4x3</vt:lpstr>
      <vt:lpstr>Imenovanje-Nekomercijalno-Bez prerada (CC BY-NC-ND)</vt:lpstr>
      <vt:lpstr>PowerPoint Presentation</vt:lpstr>
      <vt:lpstr>Sadržaj</vt:lpstr>
      <vt:lpstr>Preporuča se poznavanje…</vt:lpstr>
      <vt:lpstr>Osnovni elementi AAI@EduHr</vt:lpstr>
      <vt:lpstr>Pojednostavljen autentikacijski tijek</vt:lpstr>
      <vt:lpstr>Autentikacijski tijek u Single Sign-On (SSO) kontekstu</vt:lpstr>
      <vt:lpstr>Pregled korištenih protokola</vt:lpstr>
      <vt:lpstr>Podržani autentikacijski protokoli za usluge realizirane kao aplikacije</vt:lpstr>
      <vt:lpstr>Nazivi entiteta prema autentikacijskom protokolu</vt:lpstr>
      <vt:lpstr>Uspostava povjerenja (na primjeru OIDC-a)</vt:lpstr>
      <vt:lpstr>Registracija OIDC resursa</vt:lpstr>
      <vt:lpstr>OpenID Provider (OP) metapodaci</vt:lpstr>
      <vt:lpstr>OpenID Provider (OP) metapodaci (2) - JWKS</vt:lpstr>
      <vt:lpstr>Opsezi i tvrdnje (eng. scopes and claims)</vt:lpstr>
      <vt:lpstr>Standardni opsezi i tvrdnje</vt:lpstr>
      <vt:lpstr>Dodatni, AAI@EduHr opsezi i tvrdnje</vt:lpstr>
      <vt:lpstr>Stalne tvrdnje</vt:lpstr>
      <vt:lpstr>ID token</vt:lpstr>
      <vt:lpstr>ID token (2) - sastav</vt:lpstr>
      <vt:lpstr>ID token (3) - zaglavlje i korisni podaci</vt:lpstr>
      <vt:lpstr>ID token (4) - provjera potpisa</vt:lpstr>
      <vt:lpstr>Podržani autentikacijski tijekovi (eng. authentication flows)</vt:lpstr>
      <vt:lpstr>Tijek autorizacijskog koda (eng. authorization code flow)</vt:lpstr>
      <vt:lpstr>Tijek autorizacijskog koda (2) </vt:lpstr>
      <vt:lpstr>Tijek autorizacijskog koda (3)</vt:lpstr>
      <vt:lpstr>OAuth2 implicitni tijek (eng. Oauth2 implicit flow)</vt:lpstr>
      <vt:lpstr>OAuth2 implicitni tijek (2) </vt:lpstr>
      <vt:lpstr>Rezime</vt:lpstr>
      <vt:lpstr>Povijest OIDC-a</vt:lpstr>
      <vt:lpstr>Aerodrom – analogija</vt:lpstr>
      <vt:lpstr>Pitanja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Ivančić</dc:creator>
  <cp:lastModifiedBy>Marko Ivančić</cp:lastModifiedBy>
  <cp:revision>140</cp:revision>
  <cp:lastPrinted>2014-06-24T07:01:20Z</cp:lastPrinted>
  <dcterms:created xsi:type="dcterms:W3CDTF">2014-09-19T07:16:42Z</dcterms:created>
  <dcterms:modified xsi:type="dcterms:W3CDTF">2021-03-18T14:40:06Z</dcterms:modified>
</cp:coreProperties>
</file>